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ctor" panose="020B0604020202020204" charset="0"/>
      <p:regular r:id="rId27"/>
    </p:embeddedFont>
    <p:embeddedFont>
      <p:font typeface="Alex Brush" panose="020B0604020202020204" charset="0"/>
      <p:regular r:id="rId28"/>
    </p:embeddedFont>
    <p:embeddedFont>
      <p:font typeface="Comfortaa" panose="020B0604020202020204" charset="0"/>
      <p:regular r:id="rId29"/>
      <p:bold r:id="rId30"/>
    </p:embeddedFont>
    <p:embeddedFont>
      <p:font typeface="Comfortaa Light" panose="020B0604020202020204" charset="0"/>
      <p:regular r:id="rId31"/>
      <p:bold r:id="rId32"/>
    </p:embeddedFont>
    <p:embeddedFont>
      <p:font typeface="Gilda Display" panose="020B0604020202020204" charset="0"/>
      <p:regular r:id="rId33"/>
    </p:embeddedFont>
    <p:embeddedFont>
      <p:font typeface="Playfair Display"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45DF85-E8B1-4206-B9DC-01794D365360}">
  <a:tblStyle styleId="{2F45DF85-E8B1-4206-B9DC-01794D3653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e402524895_2_1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e402524895_2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e402524895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e402524895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e402524895_4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e402524895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402524895_4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e402524895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527da5bb2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527da5bb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27da5bb2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527da5bb2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27da5bb2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527da5bb2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e402524895_4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e402524895_4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e402524895_4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e402524895_4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e402524895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e402524895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e402524895_4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e402524895_4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402524895_2_1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402524895_2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e402524895_4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e402524895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e402524895_4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e402524895_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402524895_4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402524895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e402524895_4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e402524895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527da5bb20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527da5bb2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e402524895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e402524895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e402524895_4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e402524895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402524895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402524895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402524895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e402524895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e402524895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e402524895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e402524895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e402524895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e402524895_3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e402524895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8563" y="989875"/>
            <a:ext cx="5340300" cy="15174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3700">
                <a:solidFill>
                  <a:schemeClr val="accent1"/>
                </a:solidFill>
                <a:latin typeface="Gilda Display"/>
                <a:ea typeface="Gilda Display"/>
                <a:cs typeface="Gilda Display"/>
                <a:sym typeface="Gilda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64125" y="3865275"/>
            <a:ext cx="4618200" cy="468900"/>
          </a:xfrm>
          <a:prstGeom prst="rect">
            <a:avLst/>
          </a:prstGeom>
          <a:solidFill>
            <a:schemeClr val="accent1"/>
          </a:solidFill>
          <a:ln w="9525" cap="flat" cmpd="sng">
            <a:solidFill>
              <a:srgbClr val="F6EEE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Actor"/>
                <a:ea typeface="Actor"/>
                <a:cs typeface="Actor"/>
                <a:sym typeface="Acto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mt="28000"/>
          </a:blip>
          <a:stretch>
            <a:fillRect/>
          </a:stretch>
        </p:blipFill>
        <p:spPr>
          <a:xfrm>
            <a:off x="248375" y="-367850"/>
            <a:ext cx="2782898" cy="3366451"/>
          </a:xfrm>
          <a:prstGeom prst="rect">
            <a:avLst/>
          </a:prstGeom>
          <a:noFill/>
          <a:ln>
            <a:noFill/>
          </a:ln>
        </p:spPr>
      </p:pic>
      <p:sp>
        <p:nvSpPr>
          <p:cNvPr id="12" name="Google Shape;12;p2"/>
          <p:cNvSpPr/>
          <p:nvPr/>
        </p:nvSpPr>
        <p:spPr>
          <a:xfrm>
            <a:off x="6062675" y="197247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mt="28000"/>
          </a:blip>
          <a:stretch>
            <a:fillRect/>
          </a:stretch>
        </p:blipFill>
        <p:spPr>
          <a:xfrm>
            <a:off x="7117899" y="852825"/>
            <a:ext cx="1848726" cy="2236385"/>
          </a:xfrm>
          <a:prstGeom prst="rect">
            <a:avLst/>
          </a:prstGeom>
          <a:noFill/>
          <a:ln>
            <a:noFill/>
          </a:ln>
        </p:spPr>
      </p:pic>
      <p:sp>
        <p:nvSpPr>
          <p:cNvPr id="14" name="Google Shape;14;p2"/>
          <p:cNvSpPr/>
          <p:nvPr/>
        </p:nvSpPr>
        <p:spPr>
          <a:xfrm>
            <a:off x="6329425" y="187017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rot="-27">
            <a:off x="6614404" y="2876501"/>
            <a:ext cx="1272993" cy="1324047"/>
          </a:xfrm>
          <a:prstGeom prst="rect">
            <a:avLst/>
          </a:prstGeom>
          <a:noFill/>
          <a:ln>
            <a:noFill/>
          </a:ln>
        </p:spPr>
      </p:pic>
      <p:pic>
        <p:nvPicPr>
          <p:cNvPr id="16" name="Google Shape;16;p2"/>
          <p:cNvPicPr preferRelativeResize="0"/>
          <p:nvPr/>
        </p:nvPicPr>
        <p:blipFill>
          <a:blip r:embed="rId4">
            <a:alphaModFix/>
          </a:blip>
          <a:stretch>
            <a:fillRect/>
          </a:stretch>
        </p:blipFill>
        <p:spPr>
          <a:xfrm>
            <a:off x="6463162" y="949575"/>
            <a:ext cx="2337624" cy="38546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2426850" y="1380375"/>
            <a:ext cx="4290300" cy="1618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12000"/>
              <a:buNone/>
              <a:defRPr sz="10000">
                <a:solidFill>
                  <a:schemeClr val="accent1"/>
                </a:solidFill>
                <a:latin typeface="Alex Brush"/>
                <a:ea typeface="Alex Brush"/>
                <a:cs typeface="Alex Brush"/>
                <a:sym typeface="Alex Brush"/>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2426850" y="3081725"/>
            <a:ext cx="4290300" cy="4854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marR="38100" lvl="0" indent="-317500" algn="ctr">
              <a:lnSpc>
                <a:spcPct val="128571"/>
              </a:lnSpc>
              <a:spcBef>
                <a:spcPts val="0"/>
              </a:spcBef>
              <a:spcAft>
                <a:spcPts val="0"/>
              </a:spcAft>
              <a:buSzPts val="1400"/>
              <a:buChar char="●"/>
              <a:defRPr sz="1600">
                <a:solidFill>
                  <a:schemeClr val="dk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p:nvPr/>
        </p:nvSpPr>
        <p:spPr>
          <a:xfrm flipH="1">
            <a:off x="-1977568" y="777022"/>
            <a:ext cx="3948600" cy="39489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2169073" y="417578"/>
            <a:ext cx="3948600" cy="39489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1"/>
          <p:cNvPicPr preferRelativeResize="0"/>
          <p:nvPr/>
        </p:nvPicPr>
        <p:blipFill>
          <a:blip r:embed="rId2">
            <a:alphaModFix/>
          </a:blip>
          <a:stretch>
            <a:fillRect/>
          </a:stretch>
        </p:blipFill>
        <p:spPr>
          <a:xfrm>
            <a:off x="-287600" y="2037474"/>
            <a:ext cx="2431737" cy="4009825"/>
          </a:xfrm>
          <a:prstGeom prst="rect">
            <a:avLst/>
          </a:prstGeom>
          <a:noFill/>
          <a:ln>
            <a:noFill/>
          </a:ln>
        </p:spPr>
      </p:pic>
      <p:pic>
        <p:nvPicPr>
          <p:cNvPr id="68" name="Google Shape;68;p11"/>
          <p:cNvPicPr preferRelativeResize="0"/>
          <p:nvPr/>
        </p:nvPicPr>
        <p:blipFill>
          <a:blip r:embed="rId3">
            <a:alphaModFix amt="34000"/>
          </a:blip>
          <a:stretch>
            <a:fillRect/>
          </a:stretch>
        </p:blipFill>
        <p:spPr>
          <a:xfrm>
            <a:off x="7359008" y="268600"/>
            <a:ext cx="2620590" cy="3170099"/>
          </a:xfrm>
          <a:prstGeom prst="rect">
            <a:avLst/>
          </a:prstGeom>
          <a:noFill/>
          <a:ln>
            <a:noFill/>
          </a:ln>
        </p:spPr>
      </p:pic>
      <p:pic>
        <p:nvPicPr>
          <p:cNvPr id="69" name="Google Shape;69;p11"/>
          <p:cNvPicPr preferRelativeResize="0"/>
          <p:nvPr/>
        </p:nvPicPr>
        <p:blipFill>
          <a:blip r:embed="rId4">
            <a:alphaModFix/>
          </a:blip>
          <a:stretch>
            <a:fillRect/>
          </a:stretch>
        </p:blipFill>
        <p:spPr>
          <a:xfrm>
            <a:off x="7116975" y="2899150"/>
            <a:ext cx="1643500" cy="1709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2086451" y="30751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3" name="Google Shape;73;p13"/>
          <p:cNvSpPr txBox="1">
            <a:spLocks noGrp="1"/>
          </p:cNvSpPr>
          <p:nvPr>
            <p:ph type="subTitle" idx="2"/>
          </p:nvPr>
        </p:nvSpPr>
        <p:spPr>
          <a:xfrm>
            <a:off x="5534176"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4" name="Google Shape;74;p13"/>
          <p:cNvSpPr txBox="1">
            <a:spLocks noGrp="1"/>
          </p:cNvSpPr>
          <p:nvPr>
            <p:ph type="subTitle" idx="3"/>
          </p:nvPr>
        </p:nvSpPr>
        <p:spPr>
          <a:xfrm>
            <a:off x="5534176" y="307440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5" name="Google Shape;75;p13"/>
          <p:cNvSpPr txBox="1">
            <a:spLocks noGrp="1"/>
          </p:cNvSpPr>
          <p:nvPr>
            <p:ph type="title" hasCustomPrompt="1"/>
          </p:nvPr>
        </p:nvSpPr>
        <p:spPr>
          <a:xfrm>
            <a:off x="10701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76" name="Google Shape;76;p13"/>
          <p:cNvSpPr txBox="1">
            <a:spLocks noGrp="1"/>
          </p:cNvSpPr>
          <p:nvPr>
            <p:ph type="subTitle" idx="4"/>
          </p:nvPr>
        </p:nvSpPr>
        <p:spPr>
          <a:xfrm>
            <a:off x="2086451"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77" name="Google Shape;77;p13"/>
          <p:cNvSpPr txBox="1">
            <a:spLocks noGrp="1"/>
          </p:cNvSpPr>
          <p:nvPr>
            <p:ph type="subTitle" idx="5"/>
          </p:nvPr>
        </p:nvSpPr>
        <p:spPr>
          <a:xfrm>
            <a:off x="5534176"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2086451"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5534176"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0" name="Google Shape;80;p13"/>
          <p:cNvSpPr txBox="1">
            <a:spLocks noGrp="1"/>
          </p:cNvSpPr>
          <p:nvPr>
            <p:ph type="title" idx="8"/>
          </p:nvPr>
        </p:nvSpPr>
        <p:spPr>
          <a:xfrm>
            <a:off x="717750"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1" name="Google Shape;81;p13"/>
          <p:cNvPicPr preferRelativeResize="0"/>
          <p:nvPr/>
        </p:nvPicPr>
        <p:blipFill>
          <a:blip r:embed="rId2">
            <a:alphaModFix/>
          </a:blip>
          <a:stretch>
            <a:fillRect/>
          </a:stretch>
        </p:blipFill>
        <p:spPr>
          <a:xfrm>
            <a:off x="-134950" y="3799775"/>
            <a:ext cx="1617726" cy="1466799"/>
          </a:xfrm>
          <a:prstGeom prst="rect">
            <a:avLst/>
          </a:prstGeom>
          <a:noFill/>
          <a:ln>
            <a:noFill/>
          </a:ln>
          <a:effectLst>
            <a:outerShdw blurRad="57150" dist="19050" dir="5400000" algn="bl" rotWithShape="0">
              <a:srgbClr val="000000">
                <a:alpha val="50000"/>
              </a:srgbClr>
            </a:outerShdw>
          </a:effectLst>
        </p:spPr>
      </p:pic>
      <p:pic>
        <p:nvPicPr>
          <p:cNvPr id="82" name="Google Shape;82;p13"/>
          <p:cNvPicPr preferRelativeResize="0"/>
          <p:nvPr/>
        </p:nvPicPr>
        <p:blipFill>
          <a:blip r:embed="rId3">
            <a:alphaModFix/>
          </a:blip>
          <a:stretch>
            <a:fillRect/>
          </a:stretch>
        </p:blipFill>
        <p:spPr>
          <a:xfrm>
            <a:off x="782457" y="4350450"/>
            <a:ext cx="1102492" cy="762399"/>
          </a:xfrm>
          <a:prstGeom prst="rect">
            <a:avLst/>
          </a:prstGeom>
          <a:noFill/>
          <a:ln>
            <a:noFill/>
          </a:ln>
          <a:effectLst>
            <a:outerShdw blurRad="57150" dist="19050" dir="5400000" algn="bl" rotWithShape="0">
              <a:srgbClr val="000000">
                <a:alpha val="50000"/>
              </a:srgbClr>
            </a:outerShdw>
          </a:effectLst>
        </p:spPr>
      </p:pic>
      <p:sp>
        <p:nvSpPr>
          <p:cNvPr id="83" name="Google Shape;83;p13"/>
          <p:cNvSpPr/>
          <p:nvPr/>
        </p:nvSpPr>
        <p:spPr>
          <a:xfrm>
            <a:off x="8299525" y="3799775"/>
            <a:ext cx="1617600" cy="16176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8377975" y="3639950"/>
            <a:ext cx="1617600" cy="16176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a:blip r:embed="rId4">
            <a:alphaModFix amt="38000"/>
          </a:blip>
          <a:stretch>
            <a:fillRect/>
          </a:stretch>
        </p:blipFill>
        <p:spPr>
          <a:xfrm>
            <a:off x="8124944" y="4322226"/>
            <a:ext cx="611666" cy="572700"/>
          </a:xfrm>
          <a:prstGeom prst="rect">
            <a:avLst/>
          </a:prstGeom>
          <a:noFill/>
          <a:ln>
            <a:noFill/>
          </a:ln>
        </p:spPr>
      </p:pic>
      <p:sp>
        <p:nvSpPr>
          <p:cNvPr id="86" name="Google Shape;86;p13"/>
          <p:cNvSpPr txBox="1">
            <a:spLocks noGrp="1"/>
          </p:cNvSpPr>
          <p:nvPr>
            <p:ph type="title" idx="9" hasCustomPrompt="1"/>
          </p:nvPr>
        </p:nvSpPr>
        <p:spPr>
          <a:xfrm>
            <a:off x="1070100" y="1725450"/>
            <a:ext cx="8916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7" name="Google Shape;87;p13"/>
          <p:cNvSpPr txBox="1">
            <a:spLocks noGrp="1"/>
          </p:cNvSpPr>
          <p:nvPr>
            <p:ph type="title" idx="13" hasCustomPrompt="1"/>
          </p:nvPr>
        </p:nvSpPr>
        <p:spPr>
          <a:xfrm>
            <a:off x="4523225" y="17254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8" name="Google Shape;88;p13"/>
          <p:cNvSpPr txBox="1">
            <a:spLocks noGrp="1"/>
          </p:cNvSpPr>
          <p:nvPr>
            <p:ph type="title" idx="14" hasCustomPrompt="1"/>
          </p:nvPr>
        </p:nvSpPr>
        <p:spPr>
          <a:xfrm>
            <a:off x="45217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9" name="Google Shape;89;p13"/>
          <p:cNvSpPr txBox="1">
            <a:spLocks noGrp="1"/>
          </p:cNvSpPr>
          <p:nvPr>
            <p:ph type="subTitle" idx="15"/>
          </p:nvPr>
        </p:nvSpPr>
        <p:spPr>
          <a:xfrm>
            <a:off x="2086451"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
  <p:cSld name="ONE_COLUMN_TEXT_1_1">
    <p:spTree>
      <p:nvGrpSpPr>
        <p:cNvPr id="1" name="Shape 90"/>
        <p:cNvGrpSpPr/>
        <p:nvPr/>
      </p:nvGrpSpPr>
      <p:grpSpPr>
        <a:xfrm>
          <a:off x="0" y="0"/>
          <a:ext cx="0" cy="0"/>
          <a:chOff x="0" y="0"/>
          <a:chExt cx="0" cy="0"/>
        </a:xfrm>
      </p:grpSpPr>
      <p:sp>
        <p:nvSpPr>
          <p:cNvPr id="91" name="Google Shape;91;p14"/>
          <p:cNvSpPr txBox="1">
            <a:spLocks noGrp="1"/>
          </p:cNvSpPr>
          <p:nvPr>
            <p:ph type="body" idx="1"/>
          </p:nvPr>
        </p:nvSpPr>
        <p:spPr>
          <a:xfrm>
            <a:off x="722375" y="1389600"/>
            <a:ext cx="4281300" cy="31788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14"/>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93" name="Google Shape;93;p14"/>
          <p:cNvPicPr preferRelativeResize="0"/>
          <p:nvPr/>
        </p:nvPicPr>
        <p:blipFill>
          <a:blip r:embed="rId2">
            <a:alphaModFix amt="30000"/>
          </a:blip>
          <a:stretch>
            <a:fillRect/>
          </a:stretch>
        </p:blipFill>
        <p:spPr>
          <a:xfrm rot="6207446" flipH="1">
            <a:off x="-933336" y="4128651"/>
            <a:ext cx="1798314" cy="1777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IG_NUMBER_1">
    <p:spTree>
      <p:nvGrpSpPr>
        <p:cNvPr id="1" name="Shape 94"/>
        <p:cNvGrpSpPr/>
        <p:nvPr/>
      </p:nvGrpSpPr>
      <p:grpSpPr>
        <a:xfrm>
          <a:off x="0" y="0"/>
          <a:ext cx="0" cy="0"/>
          <a:chOff x="0" y="0"/>
          <a:chExt cx="0" cy="0"/>
        </a:xfrm>
      </p:grpSpPr>
      <p:sp>
        <p:nvSpPr>
          <p:cNvPr id="95" name="Google Shape;95;p15"/>
          <p:cNvSpPr txBox="1">
            <a:spLocks noGrp="1"/>
          </p:cNvSpPr>
          <p:nvPr>
            <p:ph type="title" hasCustomPrompt="1"/>
          </p:nvPr>
        </p:nvSpPr>
        <p:spPr>
          <a:xfrm>
            <a:off x="2485499" y="617675"/>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5"/>
          <p:cNvSpPr txBox="1">
            <a:spLocks noGrp="1"/>
          </p:cNvSpPr>
          <p:nvPr>
            <p:ph type="subTitle" idx="1"/>
          </p:nvPr>
        </p:nvSpPr>
        <p:spPr>
          <a:xfrm>
            <a:off x="2485499" y="1281274"/>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5"/>
          <p:cNvSpPr txBox="1">
            <a:spLocks noGrp="1"/>
          </p:cNvSpPr>
          <p:nvPr>
            <p:ph type="title" idx="2" hasCustomPrompt="1"/>
          </p:nvPr>
        </p:nvSpPr>
        <p:spPr>
          <a:xfrm>
            <a:off x="2485499" y="3408524"/>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15"/>
          <p:cNvSpPr txBox="1">
            <a:spLocks noGrp="1"/>
          </p:cNvSpPr>
          <p:nvPr>
            <p:ph type="subTitle" idx="3"/>
          </p:nvPr>
        </p:nvSpPr>
        <p:spPr>
          <a:xfrm>
            <a:off x="2485499" y="4072125"/>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5"/>
          <p:cNvSpPr txBox="1">
            <a:spLocks noGrp="1"/>
          </p:cNvSpPr>
          <p:nvPr>
            <p:ph type="title" idx="4" hasCustomPrompt="1"/>
          </p:nvPr>
        </p:nvSpPr>
        <p:spPr>
          <a:xfrm>
            <a:off x="2485501" y="2013099"/>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0" name="Google Shape;100;p15"/>
          <p:cNvSpPr txBox="1">
            <a:spLocks noGrp="1"/>
          </p:cNvSpPr>
          <p:nvPr>
            <p:ph type="subTitle" idx="5"/>
          </p:nvPr>
        </p:nvSpPr>
        <p:spPr>
          <a:xfrm>
            <a:off x="2485501" y="2676700"/>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5"/>
          <p:cNvPicPr preferRelativeResize="0"/>
          <p:nvPr/>
        </p:nvPicPr>
        <p:blipFill>
          <a:blip r:embed="rId2">
            <a:alphaModFix/>
          </a:blip>
          <a:stretch>
            <a:fillRect/>
          </a:stretch>
        </p:blipFill>
        <p:spPr>
          <a:xfrm>
            <a:off x="485525" y="539501"/>
            <a:ext cx="1455273" cy="1513651"/>
          </a:xfrm>
          <a:prstGeom prst="rect">
            <a:avLst/>
          </a:prstGeom>
          <a:noFill/>
          <a:ln>
            <a:noFill/>
          </a:ln>
        </p:spPr>
      </p:pic>
      <p:pic>
        <p:nvPicPr>
          <p:cNvPr id="102" name="Google Shape;102;p15"/>
          <p:cNvPicPr preferRelativeResize="0"/>
          <p:nvPr/>
        </p:nvPicPr>
        <p:blipFill>
          <a:blip r:embed="rId3">
            <a:alphaModFix amt="30000"/>
          </a:blip>
          <a:stretch>
            <a:fillRect/>
          </a:stretch>
        </p:blipFill>
        <p:spPr>
          <a:xfrm rot="-5400000">
            <a:off x="928450" y="2037399"/>
            <a:ext cx="427951" cy="459451"/>
          </a:xfrm>
          <a:prstGeom prst="rect">
            <a:avLst/>
          </a:prstGeom>
          <a:noFill/>
          <a:ln>
            <a:noFill/>
          </a:ln>
        </p:spPr>
      </p:pic>
      <p:pic>
        <p:nvPicPr>
          <p:cNvPr id="103" name="Google Shape;103;p15"/>
          <p:cNvPicPr preferRelativeResize="0"/>
          <p:nvPr/>
        </p:nvPicPr>
        <p:blipFill>
          <a:blip r:embed="rId3">
            <a:alphaModFix amt="30000"/>
          </a:blip>
          <a:stretch>
            <a:fillRect/>
          </a:stretch>
        </p:blipFill>
        <p:spPr>
          <a:xfrm rot="-5400000">
            <a:off x="608601" y="1869699"/>
            <a:ext cx="283351" cy="307050"/>
          </a:xfrm>
          <a:prstGeom prst="rect">
            <a:avLst/>
          </a:prstGeom>
          <a:noFill/>
          <a:ln>
            <a:noFill/>
          </a:ln>
        </p:spPr>
      </p:pic>
      <p:pic>
        <p:nvPicPr>
          <p:cNvPr id="104" name="Google Shape;104;p15"/>
          <p:cNvPicPr preferRelativeResize="0"/>
          <p:nvPr/>
        </p:nvPicPr>
        <p:blipFill>
          <a:blip r:embed="rId3">
            <a:alphaModFix amt="30000"/>
          </a:blip>
          <a:stretch>
            <a:fillRect/>
          </a:stretch>
        </p:blipFill>
        <p:spPr>
          <a:xfrm rot="-5400000">
            <a:off x="346953" y="1888101"/>
            <a:ext cx="205675" cy="1925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2472475" y="3567200"/>
            <a:ext cx="5908800" cy="61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2000">
                <a:solidFill>
                  <a:schemeClr val="accent1"/>
                </a:solidFill>
              </a:defRPr>
            </a:lvl1pPr>
            <a:lvl2pPr lvl="1" algn="ctr" rtl="0">
              <a:spcBef>
                <a:spcPts val="0"/>
              </a:spcBef>
              <a:spcAft>
                <a:spcPts val="0"/>
              </a:spcAft>
              <a:buNone/>
              <a:defRPr sz="2000">
                <a:solidFill>
                  <a:schemeClr val="accent1"/>
                </a:solidFill>
              </a:defRPr>
            </a:lvl2pPr>
            <a:lvl3pPr lvl="2" algn="ctr" rtl="0">
              <a:spcBef>
                <a:spcPts val="0"/>
              </a:spcBef>
              <a:spcAft>
                <a:spcPts val="0"/>
              </a:spcAft>
              <a:buNone/>
              <a:defRPr sz="2000">
                <a:solidFill>
                  <a:schemeClr val="accent1"/>
                </a:solidFill>
              </a:defRPr>
            </a:lvl3pPr>
            <a:lvl4pPr lvl="3" algn="ctr" rtl="0">
              <a:spcBef>
                <a:spcPts val="0"/>
              </a:spcBef>
              <a:spcAft>
                <a:spcPts val="0"/>
              </a:spcAft>
              <a:buNone/>
              <a:defRPr sz="2000">
                <a:solidFill>
                  <a:schemeClr val="accent1"/>
                </a:solidFill>
              </a:defRPr>
            </a:lvl4pPr>
            <a:lvl5pPr lvl="4" algn="ctr" rtl="0">
              <a:spcBef>
                <a:spcPts val="0"/>
              </a:spcBef>
              <a:spcAft>
                <a:spcPts val="0"/>
              </a:spcAft>
              <a:buNone/>
              <a:defRPr sz="2000">
                <a:solidFill>
                  <a:schemeClr val="accent1"/>
                </a:solidFill>
              </a:defRPr>
            </a:lvl5pPr>
            <a:lvl6pPr lvl="5" algn="ctr" rtl="0">
              <a:spcBef>
                <a:spcPts val="0"/>
              </a:spcBef>
              <a:spcAft>
                <a:spcPts val="0"/>
              </a:spcAft>
              <a:buNone/>
              <a:defRPr sz="2000">
                <a:solidFill>
                  <a:schemeClr val="accent1"/>
                </a:solidFill>
              </a:defRPr>
            </a:lvl6pPr>
            <a:lvl7pPr lvl="6" algn="ctr" rtl="0">
              <a:spcBef>
                <a:spcPts val="0"/>
              </a:spcBef>
              <a:spcAft>
                <a:spcPts val="0"/>
              </a:spcAft>
              <a:buNone/>
              <a:defRPr sz="2000">
                <a:solidFill>
                  <a:schemeClr val="accent1"/>
                </a:solidFill>
              </a:defRPr>
            </a:lvl7pPr>
            <a:lvl8pPr lvl="7" algn="ctr" rtl="0">
              <a:spcBef>
                <a:spcPts val="0"/>
              </a:spcBef>
              <a:spcAft>
                <a:spcPts val="0"/>
              </a:spcAft>
              <a:buNone/>
              <a:defRPr sz="2000">
                <a:solidFill>
                  <a:schemeClr val="accent1"/>
                </a:solidFill>
              </a:defRPr>
            </a:lvl8pPr>
            <a:lvl9pPr lvl="8" algn="ctr" rtl="0">
              <a:spcBef>
                <a:spcPts val="0"/>
              </a:spcBef>
              <a:spcAft>
                <a:spcPts val="0"/>
              </a:spcAft>
              <a:buNone/>
              <a:defRPr sz="2000">
                <a:solidFill>
                  <a:schemeClr val="accent1"/>
                </a:solidFill>
              </a:defRPr>
            </a:lvl9pPr>
          </a:lstStyle>
          <a:p>
            <a:endParaRPr/>
          </a:p>
        </p:txBody>
      </p:sp>
      <p:sp>
        <p:nvSpPr>
          <p:cNvPr id="107" name="Google Shape;107;p16"/>
          <p:cNvSpPr txBox="1">
            <a:spLocks noGrp="1"/>
          </p:cNvSpPr>
          <p:nvPr>
            <p:ph type="subTitle" idx="1"/>
          </p:nvPr>
        </p:nvSpPr>
        <p:spPr>
          <a:xfrm>
            <a:off x="2360125" y="853350"/>
            <a:ext cx="6133500" cy="26736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dk1"/>
              </a:buClr>
              <a:buSzPts val="1400"/>
              <a:buNone/>
              <a:defRPr sz="3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8" name="Google Shape;108;p16"/>
          <p:cNvPicPr preferRelativeResize="0"/>
          <p:nvPr/>
        </p:nvPicPr>
        <p:blipFill>
          <a:blip r:embed="rId2">
            <a:alphaModFix amt="27000"/>
          </a:blip>
          <a:stretch>
            <a:fillRect/>
          </a:stretch>
        </p:blipFill>
        <p:spPr>
          <a:xfrm rot="2700002" flipH="1">
            <a:off x="-959549" y="-922500"/>
            <a:ext cx="4132175" cy="2652825"/>
          </a:xfrm>
          <a:prstGeom prst="rect">
            <a:avLst/>
          </a:prstGeom>
          <a:noFill/>
          <a:ln>
            <a:noFill/>
          </a:ln>
        </p:spPr>
      </p:pic>
      <p:pic>
        <p:nvPicPr>
          <p:cNvPr id="109" name="Google Shape;109;p16"/>
          <p:cNvPicPr preferRelativeResize="0"/>
          <p:nvPr/>
        </p:nvPicPr>
        <p:blipFill>
          <a:blip r:embed="rId3">
            <a:alphaModFix amt="28000"/>
          </a:blip>
          <a:stretch>
            <a:fillRect/>
          </a:stretch>
        </p:blipFill>
        <p:spPr>
          <a:xfrm rot="-6441188" flipH="1">
            <a:off x="7715875" y="-1021007"/>
            <a:ext cx="2605782" cy="2575873"/>
          </a:xfrm>
          <a:prstGeom prst="rect">
            <a:avLst/>
          </a:prstGeom>
          <a:noFill/>
          <a:ln>
            <a:noFill/>
          </a:ln>
        </p:spPr>
      </p:pic>
      <p:sp>
        <p:nvSpPr>
          <p:cNvPr id="110" name="Google Shape;110;p16"/>
          <p:cNvSpPr/>
          <p:nvPr/>
        </p:nvSpPr>
        <p:spPr>
          <a:xfrm flipH="1">
            <a:off x="-959560" y="1610562"/>
            <a:ext cx="3114600" cy="46353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flipH="1">
            <a:off x="-1242438" y="1571175"/>
            <a:ext cx="3114600" cy="46353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_ONLY_1_3">
    <p:spTree>
      <p:nvGrpSpPr>
        <p:cNvPr id="1" name="Shape 112"/>
        <p:cNvGrpSpPr/>
        <p:nvPr/>
      </p:nvGrpSpPr>
      <p:grpSpPr>
        <a:xfrm>
          <a:off x="0" y="0"/>
          <a:ext cx="0" cy="0"/>
          <a:chOff x="0" y="0"/>
          <a:chExt cx="0" cy="0"/>
        </a:xfrm>
      </p:grpSpPr>
      <p:sp>
        <p:nvSpPr>
          <p:cNvPr id="113" name="Google Shape;113;p17"/>
          <p:cNvSpPr txBox="1">
            <a:spLocks noGrp="1"/>
          </p:cNvSpPr>
          <p:nvPr>
            <p:ph type="subTitle" idx="1"/>
          </p:nvPr>
        </p:nvSpPr>
        <p:spPr>
          <a:xfrm>
            <a:off x="717756" y="22518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4" name="Google Shape;114;p17"/>
          <p:cNvSpPr txBox="1">
            <a:spLocks noGrp="1"/>
          </p:cNvSpPr>
          <p:nvPr>
            <p:ph type="subTitle" idx="2"/>
          </p:nvPr>
        </p:nvSpPr>
        <p:spPr>
          <a:xfrm>
            <a:off x="330809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7"/>
          <p:cNvSpPr txBox="1">
            <a:spLocks noGrp="1"/>
          </p:cNvSpPr>
          <p:nvPr>
            <p:ph type="subTitle" idx="3"/>
          </p:nvPr>
        </p:nvSpPr>
        <p:spPr>
          <a:xfrm>
            <a:off x="590467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6" name="Google Shape;116;p17"/>
          <p:cNvSpPr txBox="1">
            <a:spLocks noGrp="1"/>
          </p:cNvSpPr>
          <p:nvPr>
            <p:ph type="subTitle" idx="4"/>
          </p:nvPr>
        </p:nvSpPr>
        <p:spPr>
          <a:xfrm>
            <a:off x="717756"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5"/>
          </p:nvPr>
        </p:nvSpPr>
        <p:spPr>
          <a:xfrm>
            <a:off x="3309633" y="37816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8" name="Google Shape;118;p17"/>
          <p:cNvSpPr txBox="1">
            <a:spLocks noGrp="1"/>
          </p:cNvSpPr>
          <p:nvPr>
            <p:ph type="subTitle" idx="6"/>
          </p:nvPr>
        </p:nvSpPr>
        <p:spPr>
          <a:xfrm>
            <a:off x="5906512"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2375" y="539500"/>
            <a:ext cx="77082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0" name="Google Shape;120;p17"/>
          <p:cNvPicPr preferRelativeResize="0"/>
          <p:nvPr/>
        </p:nvPicPr>
        <p:blipFill>
          <a:blip r:embed="rId2">
            <a:alphaModFix amt="29000"/>
          </a:blip>
          <a:stretch>
            <a:fillRect/>
          </a:stretch>
        </p:blipFill>
        <p:spPr>
          <a:xfrm>
            <a:off x="-1522500" y="3243747"/>
            <a:ext cx="2490599" cy="1899154"/>
          </a:xfrm>
          <a:prstGeom prst="rect">
            <a:avLst/>
          </a:prstGeom>
          <a:noFill/>
          <a:ln>
            <a:noFill/>
          </a:ln>
        </p:spPr>
      </p:pic>
      <p:pic>
        <p:nvPicPr>
          <p:cNvPr id="121" name="Google Shape;121;p17"/>
          <p:cNvPicPr preferRelativeResize="0"/>
          <p:nvPr/>
        </p:nvPicPr>
        <p:blipFill>
          <a:blip r:embed="rId3">
            <a:alphaModFix/>
          </a:blip>
          <a:stretch>
            <a:fillRect/>
          </a:stretch>
        </p:blipFill>
        <p:spPr>
          <a:xfrm flipH="1">
            <a:off x="8443278" y="3574015"/>
            <a:ext cx="1390005" cy="1372658"/>
          </a:xfrm>
          <a:prstGeom prst="rect">
            <a:avLst/>
          </a:prstGeom>
          <a:noFill/>
          <a:ln>
            <a:noFill/>
          </a:ln>
        </p:spPr>
      </p:pic>
      <p:pic>
        <p:nvPicPr>
          <p:cNvPr id="122" name="Google Shape;122;p17"/>
          <p:cNvPicPr preferRelativeResize="0"/>
          <p:nvPr/>
        </p:nvPicPr>
        <p:blipFill>
          <a:blip r:embed="rId4">
            <a:alphaModFix/>
          </a:blip>
          <a:stretch>
            <a:fillRect/>
          </a:stretch>
        </p:blipFill>
        <p:spPr>
          <a:xfrm rot="-1351759" flipH="1">
            <a:off x="7915810" y="4078977"/>
            <a:ext cx="1182679" cy="1230123"/>
          </a:xfrm>
          <a:prstGeom prst="rect">
            <a:avLst/>
          </a:prstGeom>
          <a:noFill/>
          <a:ln>
            <a:noFill/>
          </a:ln>
        </p:spPr>
      </p:pic>
      <p:sp>
        <p:nvSpPr>
          <p:cNvPr id="123" name="Google Shape;123;p17"/>
          <p:cNvSpPr txBox="1">
            <a:spLocks noGrp="1"/>
          </p:cNvSpPr>
          <p:nvPr>
            <p:ph type="subTitle" idx="7"/>
          </p:nvPr>
        </p:nvSpPr>
        <p:spPr>
          <a:xfrm>
            <a:off x="7116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800"/>
              <a:buFont typeface="Gilda Display"/>
              <a:buAutoNum type="alphaUcPeriod"/>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9pPr>
          </a:lstStyle>
          <a:p>
            <a:endParaRPr/>
          </a:p>
        </p:txBody>
      </p:sp>
      <p:sp>
        <p:nvSpPr>
          <p:cNvPr id="124" name="Google Shape;124;p17"/>
          <p:cNvSpPr txBox="1">
            <a:spLocks noGrp="1"/>
          </p:cNvSpPr>
          <p:nvPr>
            <p:ph type="subTitle" idx="8"/>
          </p:nvPr>
        </p:nvSpPr>
        <p:spPr>
          <a:xfrm>
            <a:off x="7223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5" name="Google Shape;125;p17"/>
          <p:cNvSpPr txBox="1">
            <a:spLocks noGrp="1"/>
          </p:cNvSpPr>
          <p:nvPr>
            <p:ph type="subTitle" idx="9"/>
          </p:nvPr>
        </p:nvSpPr>
        <p:spPr>
          <a:xfrm>
            <a:off x="3309263"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6" name="Google Shape;126;p17"/>
          <p:cNvSpPr txBox="1">
            <a:spLocks noGrp="1"/>
          </p:cNvSpPr>
          <p:nvPr>
            <p:ph type="subTitle" idx="13"/>
          </p:nvPr>
        </p:nvSpPr>
        <p:spPr>
          <a:xfrm>
            <a:off x="3319963"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7" name="Google Shape;127;p17"/>
          <p:cNvSpPr txBox="1">
            <a:spLocks noGrp="1"/>
          </p:cNvSpPr>
          <p:nvPr>
            <p:ph type="subTitle" idx="14"/>
          </p:nvPr>
        </p:nvSpPr>
        <p:spPr>
          <a:xfrm>
            <a:off x="58972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8" name="Google Shape;128;p17"/>
          <p:cNvSpPr txBox="1">
            <a:spLocks noGrp="1"/>
          </p:cNvSpPr>
          <p:nvPr>
            <p:ph type="subTitle" idx="15"/>
          </p:nvPr>
        </p:nvSpPr>
        <p:spPr>
          <a:xfrm>
            <a:off x="59079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
  <p:cSld name="TITLE_ONLY_1_1_2">
    <p:spTree>
      <p:nvGrpSpPr>
        <p:cNvPr id="1" name="Shape 129"/>
        <p:cNvGrpSpPr/>
        <p:nvPr/>
      </p:nvGrpSpPr>
      <p:grpSpPr>
        <a:xfrm>
          <a:off x="0" y="0"/>
          <a:ext cx="0" cy="0"/>
          <a:chOff x="0" y="0"/>
          <a:chExt cx="0" cy="0"/>
        </a:xfrm>
      </p:grpSpPr>
      <p:sp>
        <p:nvSpPr>
          <p:cNvPr id="130" name="Google Shape;130;p18"/>
          <p:cNvSpPr txBox="1">
            <a:spLocks noGrp="1"/>
          </p:cNvSpPr>
          <p:nvPr>
            <p:ph type="subTitle" idx="1"/>
          </p:nvPr>
        </p:nvSpPr>
        <p:spPr>
          <a:xfrm>
            <a:off x="7210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2"/>
          </p:nvPr>
        </p:nvSpPr>
        <p:spPr>
          <a:xfrm>
            <a:off x="3496350"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subTitle" idx="3"/>
          </p:nvPr>
        </p:nvSpPr>
        <p:spPr>
          <a:xfrm>
            <a:off x="62701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18"/>
          <p:cNvPicPr preferRelativeResize="0"/>
          <p:nvPr/>
        </p:nvPicPr>
        <p:blipFill>
          <a:blip r:embed="rId2">
            <a:alphaModFix amt="30000"/>
          </a:blip>
          <a:stretch>
            <a:fillRect/>
          </a:stretch>
        </p:blipFill>
        <p:spPr>
          <a:xfrm rot="3302883">
            <a:off x="-176787" y="3797575"/>
            <a:ext cx="1798314" cy="1777674"/>
          </a:xfrm>
          <a:prstGeom prst="rect">
            <a:avLst/>
          </a:prstGeom>
          <a:noFill/>
          <a:ln>
            <a:noFill/>
          </a:ln>
        </p:spPr>
      </p:pic>
      <p:pic>
        <p:nvPicPr>
          <p:cNvPr id="135" name="Google Shape;135;p18"/>
          <p:cNvPicPr preferRelativeResize="0"/>
          <p:nvPr/>
        </p:nvPicPr>
        <p:blipFill>
          <a:blip r:embed="rId3">
            <a:alphaModFix amt="32000"/>
          </a:blip>
          <a:stretch>
            <a:fillRect/>
          </a:stretch>
        </p:blipFill>
        <p:spPr>
          <a:xfrm>
            <a:off x="8215344" y="4400063"/>
            <a:ext cx="611666" cy="572700"/>
          </a:xfrm>
          <a:prstGeom prst="rect">
            <a:avLst/>
          </a:prstGeom>
          <a:noFill/>
          <a:ln>
            <a:noFill/>
          </a:ln>
        </p:spPr>
      </p:pic>
      <p:pic>
        <p:nvPicPr>
          <p:cNvPr id="136" name="Google Shape;136;p18"/>
          <p:cNvPicPr preferRelativeResize="0"/>
          <p:nvPr/>
        </p:nvPicPr>
        <p:blipFill>
          <a:blip r:embed="rId4">
            <a:alphaModFix/>
          </a:blip>
          <a:stretch>
            <a:fillRect/>
          </a:stretch>
        </p:blipFill>
        <p:spPr>
          <a:xfrm rot="-1251739">
            <a:off x="3215766" y="3883960"/>
            <a:ext cx="1390006" cy="1372659"/>
          </a:xfrm>
          <a:prstGeom prst="rect">
            <a:avLst/>
          </a:prstGeom>
          <a:noFill/>
          <a:ln>
            <a:noFill/>
          </a:ln>
        </p:spPr>
      </p:pic>
      <p:pic>
        <p:nvPicPr>
          <p:cNvPr id="137" name="Google Shape;137;p18"/>
          <p:cNvPicPr preferRelativeResize="0"/>
          <p:nvPr/>
        </p:nvPicPr>
        <p:blipFill>
          <a:blip r:embed="rId5">
            <a:alphaModFix/>
          </a:blip>
          <a:stretch>
            <a:fillRect/>
          </a:stretch>
        </p:blipFill>
        <p:spPr>
          <a:xfrm rot="100016">
            <a:off x="4063632" y="4135725"/>
            <a:ext cx="1182678" cy="1230124"/>
          </a:xfrm>
          <a:prstGeom prst="rect">
            <a:avLst/>
          </a:prstGeom>
          <a:noFill/>
          <a:ln>
            <a:noFill/>
          </a:ln>
        </p:spPr>
      </p:pic>
      <p:pic>
        <p:nvPicPr>
          <p:cNvPr id="138" name="Google Shape;138;p18"/>
          <p:cNvPicPr preferRelativeResize="0"/>
          <p:nvPr/>
        </p:nvPicPr>
        <p:blipFill>
          <a:blip r:embed="rId6">
            <a:alphaModFix/>
          </a:blip>
          <a:stretch>
            <a:fillRect/>
          </a:stretch>
        </p:blipFill>
        <p:spPr>
          <a:xfrm>
            <a:off x="3885682" y="4398325"/>
            <a:ext cx="1102492" cy="762399"/>
          </a:xfrm>
          <a:prstGeom prst="rect">
            <a:avLst/>
          </a:prstGeom>
          <a:noFill/>
          <a:ln>
            <a:noFill/>
          </a:ln>
          <a:effectLst>
            <a:outerShdw blurRad="57150" dist="19050" dir="5400000" algn="bl" rotWithShape="0">
              <a:srgbClr val="000000">
                <a:alpha val="50000"/>
              </a:srgbClr>
            </a:outerShdw>
          </a:effectLst>
        </p:spPr>
      </p:pic>
      <p:sp>
        <p:nvSpPr>
          <p:cNvPr id="139" name="Google Shape;139;p18"/>
          <p:cNvSpPr txBox="1">
            <a:spLocks noGrp="1"/>
          </p:cNvSpPr>
          <p:nvPr>
            <p:ph type="subTitle" idx="4"/>
          </p:nvPr>
        </p:nvSpPr>
        <p:spPr>
          <a:xfrm>
            <a:off x="72237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0" name="Google Shape;140;p18"/>
          <p:cNvSpPr txBox="1">
            <a:spLocks noGrp="1"/>
          </p:cNvSpPr>
          <p:nvPr>
            <p:ph type="subTitle" idx="5"/>
          </p:nvPr>
        </p:nvSpPr>
        <p:spPr>
          <a:xfrm>
            <a:off x="3496350"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1" name="Google Shape;141;p18"/>
          <p:cNvSpPr txBox="1">
            <a:spLocks noGrp="1"/>
          </p:cNvSpPr>
          <p:nvPr>
            <p:ph type="subTitle" idx="6"/>
          </p:nvPr>
        </p:nvSpPr>
        <p:spPr>
          <a:xfrm>
            <a:off x="627032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3">
    <p:spTree>
      <p:nvGrpSpPr>
        <p:cNvPr id="1" name="Shape 142"/>
        <p:cNvGrpSpPr/>
        <p:nvPr/>
      </p:nvGrpSpPr>
      <p:grpSpPr>
        <a:xfrm>
          <a:off x="0" y="0"/>
          <a:ext cx="0" cy="0"/>
          <a:chOff x="0" y="0"/>
          <a:chExt cx="0" cy="0"/>
        </a:xfrm>
      </p:grpSpPr>
      <p:sp>
        <p:nvSpPr>
          <p:cNvPr id="143" name="Google Shape;143;p19"/>
          <p:cNvSpPr txBox="1">
            <a:spLocks noGrp="1"/>
          </p:cNvSpPr>
          <p:nvPr>
            <p:ph type="subTitle" idx="1"/>
          </p:nvPr>
        </p:nvSpPr>
        <p:spPr>
          <a:xfrm>
            <a:off x="3331325" y="1788225"/>
            <a:ext cx="24906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4" name="Google Shape;144;p19"/>
          <p:cNvSpPr txBox="1">
            <a:spLocks noGrp="1"/>
          </p:cNvSpPr>
          <p:nvPr>
            <p:ph type="subTitle" idx="2"/>
          </p:nvPr>
        </p:nvSpPr>
        <p:spPr>
          <a:xfrm>
            <a:off x="3331325" y="3158175"/>
            <a:ext cx="24906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5" name="Google Shape;145;p19"/>
          <p:cNvSpPr txBox="1">
            <a:spLocks noGrp="1"/>
          </p:cNvSpPr>
          <p:nvPr>
            <p:ph type="subTitle" idx="3"/>
          </p:nvPr>
        </p:nvSpPr>
        <p:spPr>
          <a:xfrm>
            <a:off x="1828475" y="2325375"/>
            <a:ext cx="5496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subTitle" idx="4"/>
          </p:nvPr>
        </p:nvSpPr>
        <p:spPr>
          <a:xfrm>
            <a:off x="1828475" y="3695325"/>
            <a:ext cx="5496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48" name="Google Shape;148;p19"/>
          <p:cNvPicPr preferRelativeResize="0"/>
          <p:nvPr/>
        </p:nvPicPr>
        <p:blipFill>
          <a:blip r:embed="rId2">
            <a:alphaModFix/>
          </a:blip>
          <a:stretch>
            <a:fillRect/>
          </a:stretch>
        </p:blipFill>
        <p:spPr>
          <a:xfrm rot="-1351740" flipH="1">
            <a:off x="97882" y="3238768"/>
            <a:ext cx="1322333" cy="1375364"/>
          </a:xfrm>
          <a:prstGeom prst="rect">
            <a:avLst/>
          </a:prstGeom>
          <a:noFill/>
          <a:ln>
            <a:noFill/>
          </a:ln>
        </p:spPr>
      </p:pic>
      <p:pic>
        <p:nvPicPr>
          <p:cNvPr id="149" name="Google Shape;149;p19"/>
          <p:cNvPicPr preferRelativeResize="0"/>
          <p:nvPr/>
        </p:nvPicPr>
        <p:blipFill>
          <a:blip r:embed="rId3">
            <a:alphaModFix/>
          </a:blip>
          <a:stretch>
            <a:fillRect/>
          </a:stretch>
        </p:blipFill>
        <p:spPr>
          <a:xfrm>
            <a:off x="189015" y="3962800"/>
            <a:ext cx="2304209" cy="1255999"/>
          </a:xfrm>
          <a:prstGeom prst="rect">
            <a:avLst/>
          </a:prstGeom>
          <a:noFill/>
          <a:ln>
            <a:noFill/>
          </a:ln>
        </p:spPr>
      </p:pic>
      <p:pic>
        <p:nvPicPr>
          <p:cNvPr id="150" name="Google Shape;150;p19"/>
          <p:cNvPicPr preferRelativeResize="0"/>
          <p:nvPr/>
        </p:nvPicPr>
        <p:blipFill>
          <a:blip r:embed="rId4">
            <a:alphaModFix amt="29000"/>
          </a:blip>
          <a:stretch>
            <a:fillRect/>
          </a:stretch>
        </p:blipFill>
        <p:spPr>
          <a:xfrm flipH="1">
            <a:off x="7569250" y="3196397"/>
            <a:ext cx="2490599" cy="189915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4">
    <p:spTree>
      <p:nvGrpSpPr>
        <p:cNvPr id="1" name="Shape 151"/>
        <p:cNvGrpSpPr/>
        <p:nvPr/>
      </p:nvGrpSpPr>
      <p:grpSpPr>
        <a:xfrm>
          <a:off x="0" y="0"/>
          <a:ext cx="0" cy="0"/>
          <a:chOff x="0" y="0"/>
          <a:chExt cx="0" cy="0"/>
        </a:xfrm>
      </p:grpSpPr>
      <p:sp>
        <p:nvSpPr>
          <p:cNvPr id="152" name="Google Shape;152;p20"/>
          <p:cNvSpPr txBox="1">
            <a:spLocks noGrp="1"/>
          </p:cNvSpPr>
          <p:nvPr>
            <p:ph type="subTitle" idx="1"/>
          </p:nvPr>
        </p:nvSpPr>
        <p:spPr>
          <a:xfrm>
            <a:off x="880575" y="2419075"/>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53" name="Google Shape;153;p20"/>
          <p:cNvSpPr txBox="1">
            <a:spLocks noGrp="1"/>
          </p:cNvSpPr>
          <p:nvPr>
            <p:ph type="subTitle" idx="2"/>
          </p:nvPr>
        </p:nvSpPr>
        <p:spPr>
          <a:xfrm>
            <a:off x="6052850" y="2419075"/>
            <a:ext cx="21492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54" name="Google Shape;154;p20"/>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pic>
        <p:nvPicPr>
          <p:cNvPr id="155" name="Google Shape;155;p20"/>
          <p:cNvPicPr preferRelativeResize="0"/>
          <p:nvPr/>
        </p:nvPicPr>
        <p:blipFill>
          <a:blip r:embed="rId2">
            <a:alphaModFix amt="29000"/>
          </a:blip>
          <a:stretch>
            <a:fillRect/>
          </a:stretch>
        </p:blipFill>
        <p:spPr>
          <a:xfrm rot="-5400000">
            <a:off x="790865" y="4408224"/>
            <a:ext cx="427974" cy="400701"/>
          </a:xfrm>
          <a:prstGeom prst="rect">
            <a:avLst/>
          </a:prstGeom>
          <a:noFill/>
          <a:ln>
            <a:noFill/>
          </a:ln>
        </p:spPr>
      </p:pic>
      <p:pic>
        <p:nvPicPr>
          <p:cNvPr id="156" name="Google Shape;156;p20"/>
          <p:cNvPicPr preferRelativeResize="0"/>
          <p:nvPr/>
        </p:nvPicPr>
        <p:blipFill>
          <a:blip r:embed="rId2">
            <a:alphaModFix amt="29000"/>
          </a:blip>
          <a:stretch>
            <a:fillRect/>
          </a:stretch>
        </p:blipFill>
        <p:spPr>
          <a:xfrm rot="-5400000">
            <a:off x="530187" y="4659529"/>
            <a:ext cx="283351" cy="265299"/>
          </a:xfrm>
          <a:prstGeom prst="rect">
            <a:avLst/>
          </a:prstGeom>
          <a:noFill/>
          <a:ln>
            <a:noFill/>
          </a:ln>
        </p:spPr>
      </p:pic>
      <p:pic>
        <p:nvPicPr>
          <p:cNvPr id="157" name="Google Shape;157;p20"/>
          <p:cNvPicPr preferRelativeResize="0"/>
          <p:nvPr/>
        </p:nvPicPr>
        <p:blipFill>
          <a:blip r:embed="rId2">
            <a:alphaModFix amt="29000"/>
          </a:blip>
          <a:stretch>
            <a:fillRect/>
          </a:stretch>
        </p:blipFill>
        <p:spPr>
          <a:xfrm rot="-5400000">
            <a:off x="289428" y="4657051"/>
            <a:ext cx="205675" cy="192574"/>
          </a:xfrm>
          <a:prstGeom prst="rect">
            <a:avLst/>
          </a:prstGeom>
          <a:noFill/>
          <a:ln>
            <a:noFill/>
          </a:ln>
        </p:spPr>
      </p:pic>
      <p:pic>
        <p:nvPicPr>
          <p:cNvPr id="158" name="Google Shape;158;p20"/>
          <p:cNvPicPr preferRelativeResize="0"/>
          <p:nvPr/>
        </p:nvPicPr>
        <p:blipFill>
          <a:blip r:embed="rId3">
            <a:alphaModFix amt="30000"/>
          </a:blip>
          <a:stretch>
            <a:fillRect/>
          </a:stretch>
        </p:blipFill>
        <p:spPr>
          <a:xfrm rot="10799996">
            <a:off x="6724127" y="3651675"/>
            <a:ext cx="2681377" cy="2448501"/>
          </a:xfrm>
          <a:prstGeom prst="rect">
            <a:avLst/>
          </a:prstGeom>
          <a:noFill/>
          <a:ln>
            <a:noFill/>
          </a:ln>
        </p:spPr>
      </p:pic>
      <p:sp>
        <p:nvSpPr>
          <p:cNvPr id="159" name="Google Shape;159;p20"/>
          <p:cNvSpPr txBox="1">
            <a:spLocks noGrp="1"/>
          </p:cNvSpPr>
          <p:nvPr>
            <p:ph type="subTitle" idx="3"/>
          </p:nvPr>
        </p:nvSpPr>
        <p:spPr>
          <a:xfrm>
            <a:off x="884944" y="2961175"/>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0"/>
          <p:cNvSpPr txBox="1">
            <a:spLocks noGrp="1"/>
          </p:cNvSpPr>
          <p:nvPr>
            <p:ph type="subTitle" idx="4"/>
          </p:nvPr>
        </p:nvSpPr>
        <p:spPr>
          <a:xfrm>
            <a:off x="6052850" y="2961175"/>
            <a:ext cx="21492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635288" y="1238400"/>
            <a:ext cx="47598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5000"/>
              <a:buNone/>
              <a:defRPr sz="5800">
                <a:solidFill>
                  <a:schemeClr val="accent1"/>
                </a:solidFill>
              </a:defRPr>
            </a:lvl1pPr>
            <a:lvl2pPr lvl="1" algn="r" rtl="0">
              <a:lnSpc>
                <a:spcPct val="80000"/>
              </a:lnSpc>
              <a:spcBef>
                <a:spcPts val="0"/>
              </a:spcBef>
              <a:spcAft>
                <a:spcPts val="0"/>
              </a:spcAft>
              <a:buClr>
                <a:schemeClr val="accent4"/>
              </a:buClr>
              <a:buSzPts val="5000"/>
              <a:buNone/>
              <a:defRPr sz="5000">
                <a:solidFill>
                  <a:schemeClr val="accent4"/>
                </a:solidFill>
              </a:defRPr>
            </a:lvl2pPr>
            <a:lvl3pPr lvl="2" algn="r" rtl="0">
              <a:lnSpc>
                <a:spcPct val="80000"/>
              </a:lnSpc>
              <a:spcBef>
                <a:spcPts val="0"/>
              </a:spcBef>
              <a:spcAft>
                <a:spcPts val="0"/>
              </a:spcAft>
              <a:buClr>
                <a:schemeClr val="accent4"/>
              </a:buClr>
              <a:buSzPts val="5000"/>
              <a:buNone/>
              <a:defRPr sz="5000">
                <a:solidFill>
                  <a:schemeClr val="accent4"/>
                </a:solidFill>
              </a:defRPr>
            </a:lvl3pPr>
            <a:lvl4pPr lvl="3" algn="r" rtl="0">
              <a:lnSpc>
                <a:spcPct val="80000"/>
              </a:lnSpc>
              <a:spcBef>
                <a:spcPts val="0"/>
              </a:spcBef>
              <a:spcAft>
                <a:spcPts val="0"/>
              </a:spcAft>
              <a:buClr>
                <a:schemeClr val="accent4"/>
              </a:buClr>
              <a:buSzPts val="5000"/>
              <a:buNone/>
              <a:defRPr sz="5000">
                <a:solidFill>
                  <a:schemeClr val="accent4"/>
                </a:solidFill>
              </a:defRPr>
            </a:lvl4pPr>
            <a:lvl5pPr lvl="4" algn="r" rtl="0">
              <a:lnSpc>
                <a:spcPct val="80000"/>
              </a:lnSpc>
              <a:spcBef>
                <a:spcPts val="0"/>
              </a:spcBef>
              <a:spcAft>
                <a:spcPts val="0"/>
              </a:spcAft>
              <a:buClr>
                <a:schemeClr val="accent4"/>
              </a:buClr>
              <a:buSzPts val="5000"/>
              <a:buNone/>
              <a:defRPr sz="5000">
                <a:solidFill>
                  <a:schemeClr val="accent4"/>
                </a:solidFill>
              </a:defRPr>
            </a:lvl5pPr>
            <a:lvl6pPr lvl="5" algn="r" rtl="0">
              <a:lnSpc>
                <a:spcPct val="80000"/>
              </a:lnSpc>
              <a:spcBef>
                <a:spcPts val="0"/>
              </a:spcBef>
              <a:spcAft>
                <a:spcPts val="0"/>
              </a:spcAft>
              <a:buClr>
                <a:schemeClr val="accent4"/>
              </a:buClr>
              <a:buSzPts val="5000"/>
              <a:buNone/>
              <a:defRPr sz="5000">
                <a:solidFill>
                  <a:schemeClr val="accent4"/>
                </a:solidFill>
              </a:defRPr>
            </a:lvl6pPr>
            <a:lvl7pPr lvl="6" algn="r" rtl="0">
              <a:lnSpc>
                <a:spcPct val="80000"/>
              </a:lnSpc>
              <a:spcBef>
                <a:spcPts val="0"/>
              </a:spcBef>
              <a:spcAft>
                <a:spcPts val="0"/>
              </a:spcAft>
              <a:buClr>
                <a:schemeClr val="accent4"/>
              </a:buClr>
              <a:buSzPts val="5000"/>
              <a:buNone/>
              <a:defRPr sz="5000">
                <a:solidFill>
                  <a:schemeClr val="accent4"/>
                </a:solidFill>
              </a:defRPr>
            </a:lvl7pPr>
            <a:lvl8pPr lvl="7" algn="r" rtl="0">
              <a:lnSpc>
                <a:spcPct val="80000"/>
              </a:lnSpc>
              <a:spcBef>
                <a:spcPts val="0"/>
              </a:spcBef>
              <a:spcAft>
                <a:spcPts val="0"/>
              </a:spcAft>
              <a:buClr>
                <a:schemeClr val="accent4"/>
              </a:buClr>
              <a:buSzPts val="5000"/>
              <a:buNone/>
              <a:defRPr sz="5000">
                <a:solidFill>
                  <a:schemeClr val="accent4"/>
                </a:solidFill>
              </a:defRPr>
            </a:lvl8pPr>
            <a:lvl9pPr lvl="8" algn="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19" name="Google Shape;19;p3"/>
          <p:cNvSpPr txBox="1">
            <a:spLocks noGrp="1"/>
          </p:cNvSpPr>
          <p:nvPr>
            <p:ph type="title" idx="2" hasCustomPrompt="1"/>
          </p:nvPr>
        </p:nvSpPr>
        <p:spPr>
          <a:xfrm>
            <a:off x="722375" y="1318788"/>
            <a:ext cx="1558200" cy="13476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4"/>
              </a:buClr>
              <a:buSzPts val="7200"/>
              <a:buNone/>
              <a:defRPr sz="10000">
                <a:solidFill>
                  <a:schemeClr val="accent1"/>
                </a:solidFill>
                <a:latin typeface="Alex Brush"/>
                <a:ea typeface="Alex Brush"/>
                <a:cs typeface="Alex Brush"/>
                <a:sym typeface="Alex Brush"/>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2635288" y="2307875"/>
            <a:ext cx="4759800" cy="49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
              <a:buNone/>
              <a:defRPr sz="1600">
                <a:solidFill>
                  <a:schemeClr val="accent1"/>
                </a:solidFill>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pic>
        <p:nvPicPr>
          <p:cNvPr id="21" name="Google Shape;21;p3"/>
          <p:cNvPicPr preferRelativeResize="0"/>
          <p:nvPr/>
        </p:nvPicPr>
        <p:blipFill>
          <a:blip r:embed="rId2">
            <a:alphaModFix amt="38000"/>
          </a:blip>
          <a:stretch>
            <a:fillRect/>
          </a:stretch>
        </p:blipFill>
        <p:spPr>
          <a:xfrm>
            <a:off x="-278200" y="1783349"/>
            <a:ext cx="4238075" cy="4254700"/>
          </a:xfrm>
          <a:prstGeom prst="rect">
            <a:avLst/>
          </a:prstGeom>
          <a:noFill/>
          <a:ln>
            <a:noFill/>
          </a:ln>
        </p:spPr>
      </p:pic>
      <p:sp>
        <p:nvSpPr>
          <p:cNvPr id="22" name="Google Shape;22;p3"/>
          <p:cNvSpPr/>
          <p:nvPr/>
        </p:nvSpPr>
        <p:spPr>
          <a:xfrm>
            <a:off x="5791525" y="3096089"/>
            <a:ext cx="3138600" cy="33159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058275" y="3031750"/>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4_1">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163" name="Google Shape;163;p21"/>
          <p:cNvSpPr txBox="1">
            <a:spLocks noGrp="1"/>
          </p:cNvSpPr>
          <p:nvPr>
            <p:ph type="subTitle" idx="1"/>
          </p:nvPr>
        </p:nvSpPr>
        <p:spPr>
          <a:xfrm>
            <a:off x="1932144" y="2634075"/>
            <a:ext cx="21513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1"/>
          <p:cNvSpPr txBox="1">
            <a:spLocks noGrp="1"/>
          </p:cNvSpPr>
          <p:nvPr>
            <p:ph type="subTitle" idx="2"/>
          </p:nvPr>
        </p:nvSpPr>
        <p:spPr>
          <a:xfrm>
            <a:off x="5699775" y="2634075"/>
            <a:ext cx="21513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3"/>
          </p:nvPr>
        </p:nvSpPr>
        <p:spPr>
          <a:xfrm>
            <a:off x="1932150" y="2260050"/>
            <a:ext cx="21513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66" name="Google Shape;166;p21"/>
          <p:cNvSpPr txBox="1">
            <a:spLocks noGrp="1"/>
          </p:cNvSpPr>
          <p:nvPr>
            <p:ph type="subTitle" idx="4"/>
          </p:nvPr>
        </p:nvSpPr>
        <p:spPr>
          <a:xfrm>
            <a:off x="5699775" y="2260050"/>
            <a:ext cx="21492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CUSTOM_9">
    <p:spTree>
      <p:nvGrpSpPr>
        <p:cNvPr id="1" name="Shape 167"/>
        <p:cNvGrpSpPr/>
        <p:nvPr/>
      </p:nvGrpSpPr>
      <p:grpSpPr>
        <a:xfrm>
          <a:off x="0" y="0"/>
          <a:ext cx="0" cy="0"/>
          <a:chOff x="0" y="0"/>
          <a:chExt cx="0" cy="0"/>
        </a:xfrm>
      </p:grpSpPr>
      <p:sp>
        <p:nvSpPr>
          <p:cNvPr id="168" name="Google Shape;168;p22"/>
          <p:cNvSpPr txBox="1">
            <a:spLocks noGrp="1"/>
          </p:cNvSpPr>
          <p:nvPr>
            <p:ph type="subTitle" idx="1"/>
          </p:nvPr>
        </p:nvSpPr>
        <p:spPr>
          <a:xfrm>
            <a:off x="1590823" y="2288451"/>
            <a:ext cx="26244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2"/>
          <p:cNvSpPr txBox="1">
            <a:spLocks noGrp="1"/>
          </p:cNvSpPr>
          <p:nvPr>
            <p:ph type="subTitle" idx="2"/>
          </p:nvPr>
        </p:nvSpPr>
        <p:spPr>
          <a:xfrm>
            <a:off x="5674495" y="3630450"/>
            <a:ext cx="26271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22"/>
          <p:cNvSpPr txBox="1">
            <a:spLocks noGrp="1"/>
          </p:cNvSpPr>
          <p:nvPr>
            <p:ph type="subTitle" idx="3"/>
          </p:nvPr>
        </p:nvSpPr>
        <p:spPr>
          <a:xfrm>
            <a:off x="5674480" y="2288451"/>
            <a:ext cx="26271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22"/>
          <p:cNvSpPr txBox="1">
            <a:spLocks noGrp="1"/>
          </p:cNvSpPr>
          <p:nvPr>
            <p:ph type="subTitle" idx="4"/>
          </p:nvPr>
        </p:nvSpPr>
        <p:spPr>
          <a:xfrm>
            <a:off x="1590808" y="3628800"/>
            <a:ext cx="26217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22"/>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73" name="Google Shape;173;p22"/>
          <p:cNvPicPr preferRelativeResize="0"/>
          <p:nvPr/>
        </p:nvPicPr>
        <p:blipFill>
          <a:blip r:embed="rId2">
            <a:alphaModFix amt="29000"/>
          </a:blip>
          <a:stretch>
            <a:fillRect/>
          </a:stretch>
        </p:blipFill>
        <p:spPr>
          <a:xfrm rot="8846522">
            <a:off x="7184227" y="3245674"/>
            <a:ext cx="2681377" cy="2448501"/>
          </a:xfrm>
          <a:prstGeom prst="rect">
            <a:avLst/>
          </a:prstGeom>
          <a:noFill/>
          <a:ln>
            <a:noFill/>
          </a:ln>
        </p:spPr>
      </p:pic>
      <p:sp>
        <p:nvSpPr>
          <p:cNvPr id="174" name="Google Shape;174;p22"/>
          <p:cNvSpPr txBox="1">
            <a:spLocks noGrp="1"/>
          </p:cNvSpPr>
          <p:nvPr>
            <p:ph type="subTitle" idx="5"/>
          </p:nvPr>
        </p:nvSpPr>
        <p:spPr>
          <a:xfrm>
            <a:off x="1589488" y="190370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5" name="Google Shape;175;p22"/>
          <p:cNvSpPr txBox="1">
            <a:spLocks noGrp="1"/>
          </p:cNvSpPr>
          <p:nvPr>
            <p:ph type="subTitle" idx="6"/>
          </p:nvPr>
        </p:nvSpPr>
        <p:spPr>
          <a:xfrm>
            <a:off x="1592163" y="324405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6" name="Google Shape;176;p22"/>
          <p:cNvSpPr txBox="1">
            <a:spLocks noGrp="1"/>
          </p:cNvSpPr>
          <p:nvPr>
            <p:ph type="subTitle" idx="7"/>
          </p:nvPr>
        </p:nvSpPr>
        <p:spPr>
          <a:xfrm>
            <a:off x="5674588" y="190295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7" name="Google Shape;177;p22"/>
          <p:cNvSpPr txBox="1">
            <a:spLocks noGrp="1"/>
          </p:cNvSpPr>
          <p:nvPr>
            <p:ph type="subTitle" idx="8"/>
          </p:nvPr>
        </p:nvSpPr>
        <p:spPr>
          <a:xfrm>
            <a:off x="5677263" y="324330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1_4">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80" name="Google Shape;180;p23"/>
          <p:cNvPicPr preferRelativeResize="0"/>
          <p:nvPr/>
        </p:nvPicPr>
        <p:blipFill>
          <a:blip r:embed="rId2">
            <a:alphaModFix amt="29000"/>
          </a:blip>
          <a:stretch>
            <a:fillRect/>
          </a:stretch>
        </p:blipFill>
        <p:spPr>
          <a:xfrm rot="3050843" flipH="1">
            <a:off x="-933337" y="4128651"/>
            <a:ext cx="1798313" cy="177767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24"/>
          <p:cNvSpPr/>
          <p:nvPr/>
        </p:nvSpPr>
        <p:spPr>
          <a:xfrm flipH="1">
            <a:off x="989113" y="2713239"/>
            <a:ext cx="3138600" cy="33159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flipH="1">
            <a:off x="722363" y="2648900"/>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6">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89" name="Google Shape;189;p26"/>
          <p:cNvPicPr preferRelativeResize="0"/>
          <p:nvPr/>
        </p:nvPicPr>
        <p:blipFill>
          <a:blip r:embed="rId2">
            <a:alphaModFix amt="30000"/>
          </a:blip>
          <a:stretch>
            <a:fillRect/>
          </a:stretch>
        </p:blipFill>
        <p:spPr>
          <a:xfrm>
            <a:off x="-1152750" y="3529622"/>
            <a:ext cx="2490599" cy="1899154"/>
          </a:xfrm>
          <a:prstGeom prst="rect">
            <a:avLst/>
          </a:prstGeom>
          <a:noFill/>
          <a:ln>
            <a:noFill/>
          </a:ln>
        </p:spPr>
      </p:pic>
      <p:pic>
        <p:nvPicPr>
          <p:cNvPr id="190" name="Google Shape;190;p26"/>
          <p:cNvPicPr preferRelativeResize="0"/>
          <p:nvPr/>
        </p:nvPicPr>
        <p:blipFill>
          <a:blip r:embed="rId3">
            <a:alphaModFix/>
          </a:blip>
          <a:stretch>
            <a:fillRect/>
          </a:stretch>
        </p:blipFill>
        <p:spPr>
          <a:xfrm flipH="1">
            <a:off x="124238" y="4017850"/>
            <a:ext cx="1018224" cy="10590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_ONLY_7">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23475" y="539500"/>
            <a:ext cx="7706400" cy="669900"/>
          </a:xfrm>
          <a:prstGeom prst="rect">
            <a:avLst/>
          </a:prstGeom>
          <a:solidFill>
            <a:srgbClr val="551C3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93" name="Google Shape;193;p27"/>
          <p:cNvPicPr preferRelativeResize="0"/>
          <p:nvPr/>
        </p:nvPicPr>
        <p:blipFill>
          <a:blip r:embed="rId2">
            <a:alphaModFix amt="29000"/>
          </a:blip>
          <a:stretch>
            <a:fillRect/>
          </a:stretch>
        </p:blipFill>
        <p:spPr>
          <a:xfrm rot="3217596" flipH="1">
            <a:off x="-803326" y="3886573"/>
            <a:ext cx="2490599" cy="189915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9">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96" name="Google Shape;196;p28"/>
          <p:cNvPicPr preferRelativeResize="0"/>
          <p:nvPr/>
        </p:nvPicPr>
        <p:blipFill>
          <a:blip r:embed="rId2">
            <a:alphaModFix/>
          </a:blip>
          <a:stretch>
            <a:fillRect/>
          </a:stretch>
        </p:blipFill>
        <p:spPr>
          <a:xfrm>
            <a:off x="722375" y="3927876"/>
            <a:ext cx="1308908" cy="1361398"/>
          </a:xfrm>
          <a:prstGeom prst="rect">
            <a:avLst/>
          </a:prstGeom>
          <a:noFill/>
          <a:ln>
            <a:noFill/>
          </a:ln>
        </p:spPr>
      </p:pic>
      <p:pic>
        <p:nvPicPr>
          <p:cNvPr id="197" name="Google Shape;197;p28"/>
          <p:cNvPicPr preferRelativeResize="0"/>
          <p:nvPr/>
        </p:nvPicPr>
        <p:blipFill>
          <a:blip r:embed="rId3">
            <a:alphaModFix/>
          </a:blip>
          <a:stretch>
            <a:fillRect/>
          </a:stretch>
        </p:blipFill>
        <p:spPr>
          <a:xfrm rot="-1251735">
            <a:off x="94377" y="4020855"/>
            <a:ext cx="990673" cy="978311"/>
          </a:xfrm>
          <a:prstGeom prst="rect">
            <a:avLst/>
          </a:prstGeom>
          <a:noFill/>
          <a:ln>
            <a:noFill/>
          </a:ln>
        </p:spPr>
      </p:pic>
      <p:pic>
        <p:nvPicPr>
          <p:cNvPr id="198" name="Google Shape;198;p28"/>
          <p:cNvPicPr preferRelativeResize="0"/>
          <p:nvPr/>
        </p:nvPicPr>
        <p:blipFill>
          <a:blip r:embed="rId4">
            <a:alphaModFix amt="29000"/>
          </a:blip>
          <a:stretch>
            <a:fillRect/>
          </a:stretch>
        </p:blipFill>
        <p:spPr>
          <a:xfrm>
            <a:off x="8709900" y="4006500"/>
            <a:ext cx="246550" cy="2308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_ONLY_10">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01" name="Google Shape;201;p29"/>
          <p:cNvPicPr preferRelativeResize="0"/>
          <p:nvPr/>
        </p:nvPicPr>
        <p:blipFill>
          <a:blip r:embed="rId2">
            <a:alphaModFix amt="28000"/>
          </a:blip>
          <a:stretch>
            <a:fillRect/>
          </a:stretch>
        </p:blipFill>
        <p:spPr>
          <a:xfrm rot="-4125036">
            <a:off x="6645952" y="3384325"/>
            <a:ext cx="2681374" cy="2448500"/>
          </a:xfrm>
          <a:prstGeom prst="rect">
            <a:avLst/>
          </a:prstGeom>
          <a:noFill/>
          <a:ln>
            <a:noFill/>
          </a:ln>
        </p:spPr>
      </p:pic>
      <p:pic>
        <p:nvPicPr>
          <p:cNvPr id="202" name="Google Shape;202;p29"/>
          <p:cNvPicPr preferRelativeResize="0"/>
          <p:nvPr/>
        </p:nvPicPr>
        <p:blipFill>
          <a:blip r:embed="rId3">
            <a:alphaModFix amt="30000"/>
          </a:blip>
          <a:stretch>
            <a:fillRect/>
          </a:stretch>
        </p:blipFill>
        <p:spPr>
          <a:xfrm>
            <a:off x="181250" y="1816200"/>
            <a:ext cx="246550" cy="2308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_ONLY_11">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05" name="Google Shape;205;p30"/>
          <p:cNvPicPr preferRelativeResize="0"/>
          <p:nvPr/>
        </p:nvPicPr>
        <p:blipFill>
          <a:blip r:embed="rId2">
            <a:alphaModFix/>
          </a:blip>
          <a:stretch>
            <a:fillRect/>
          </a:stretch>
        </p:blipFill>
        <p:spPr>
          <a:xfrm>
            <a:off x="7863121" y="3978474"/>
            <a:ext cx="1397173" cy="145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75" y="539500"/>
            <a:ext cx="7708500" cy="6699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SzPts val="3500"/>
              <a:buNone/>
              <a:defRPr sz="3000" b="1">
                <a:latin typeface="Comfortaa"/>
                <a:ea typeface="Comfortaa"/>
                <a:cs typeface="Comfortaa"/>
                <a:sym typeface="Comforta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722375" y="1216125"/>
            <a:ext cx="7708500" cy="614700"/>
          </a:xfrm>
          <a:prstGeom prst="rect">
            <a:avLst/>
          </a:prstGeom>
          <a:solidFill>
            <a:schemeClr val="accent1"/>
          </a:solidFill>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7" name="Google Shape;27;p4"/>
          <p:cNvPicPr preferRelativeResize="0"/>
          <p:nvPr/>
        </p:nvPicPr>
        <p:blipFill>
          <a:blip r:embed="rId2">
            <a:alphaModFix/>
          </a:blip>
          <a:stretch>
            <a:fillRect/>
          </a:stretch>
        </p:blipFill>
        <p:spPr>
          <a:xfrm>
            <a:off x="8072924" y="4088824"/>
            <a:ext cx="999400" cy="103949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TITLE_ONLY_12">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0">
  <p:cSld name="TITLE_ONLY_13">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714025" y="530225"/>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2">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87275" y="991300"/>
            <a:ext cx="3592800" cy="16611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4200"/>
              <a:buNone/>
              <a:defRPr>
                <a:solidFill>
                  <a:schemeClr val="accent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2" name="Google Shape;212;p33"/>
          <p:cNvSpPr txBox="1">
            <a:spLocks noGrp="1"/>
          </p:cNvSpPr>
          <p:nvPr>
            <p:ph type="subTitle" idx="1"/>
          </p:nvPr>
        </p:nvSpPr>
        <p:spPr>
          <a:xfrm>
            <a:off x="787275" y="2804600"/>
            <a:ext cx="3592800" cy="13476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13" name="Google Shape;213;p33"/>
          <p:cNvPicPr preferRelativeResize="0"/>
          <p:nvPr/>
        </p:nvPicPr>
        <p:blipFill>
          <a:blip r:embed="rId2">
            <a:alphaModFix amt="29000"/>
          </a:blip>
          <a:stretch>
            <a:fillRect/>
          </a:stretch>
        </p:blipFill>
        <p:spPr>
          <a:xfrm rot="7749161">
            <a:off x="-658453" y="-506490"/>
            <a:ext cx="2682663" cy="2651876"/>
          </a:xfrm>
          <a:prstGeom prst="rect">
            <a:avLst/>
          </a:prstGeom>
          <a:noFill/>
          <a:ln>
            <a:noFill/>
          </a:ln>
        </p:spPr>
      </p:pic>
      <p:pic>
        <p:nvPicPr>
          <p:cNvPr id="214" name="Google Shape;214;p33"/>
          <p:cNvPicPr preferRelativeResize="0"/>
          <p:nvPr/>
        </p:nvPicPr>
        <p:blipFill>
          <a:blip r:embed="rId3">
            <a:alphaModFix amt="29000"/>
          </a:blip>
          <a:stretch>
            <a:fillRect/>
          </a:stretch>
        </p:blipFill>
        <p:spPr>
          <a:xfrm rot="2362595">
            <a:off x="8144510" y="630984"/>
            <a:ext cx="489401" cy="458226"/>
          </a:xfrm>
          <a:prstGeom prst="rect">
            <a:avLst/>
          </a:prstGeom>
          <a:noFill/>
          <a:ln>
            <a:noFill/>
          </a:ln>
        </p:spPr>
      </p:pic>
      <p:pic>
        <p:nvPicPr>
          <p:cNvPr id="215" name="Google Shape;215;p33"/>
          <p:cNvPicPr preferRelativeResize="0"/>
          <p:nvPr/>
        </p:nvPicPr>
        <p:blipFill>
          <a:blip r:embed="rId3">
            <a:alphaModFix amt="29000"/>
          </a:blip>
          <a:stretch>
            <a:fillRect/>
          </a:stretch>
        </p:blipFill>
        <p:spPr>
          <a:xfrm>
            <a:off x="7408750" y="734801"/>
            <a:ext cx="611649" cy="655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003625" y="1499750"/>
            <a:ext cx="4427100" cy="143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10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34"/>
          <p:cNvSpPr txBox="1">
            <a:spLocks noGrp="1"/>
          </p:cNvSpPr>
          <p:nvPr>
            <p:ph type="body" idx="1"/>
          </p:nvPr>
        </p:nvSpPr>
        <p:spPr>
          <a:xfrm>
            <a:off x="4003675" y="2989050"/>
            <a:ext cx="4427100" cy="1001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9" name="Google Shape;219;p34"/>
          <p:cNvPicPr preferRelativeResize="0"/>
          <p:nvPr/>
        </p:nvPicPr>
        <p:blipFill>
          <a:blip r:embed="rId2">
            <a:alphaModFix amt="48000"/>
          </a:blip>
          <a:stretch>
            <a:fillRect/>
          </a:stretch>
        </p:blipFill>
        <p:spPr>
          <a:xfrm flipH="1">
            <a:off x="6736724" y="-627975"/>
            <a:ext cx="2665275" cy="267570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TITLE_AND_TWO_COLUMNS_2">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2" name="Google Shape;222;p35"/>
          <p:cNvPicPr preferRelativeResize="0"/>
          <p:nvPr/>
        </p:nvPicPr>
        <p:blipFill>
          <a:blip r:embed="rId2">
            <a:alphaModFix amt="30000"/>
          </a:blip>
          <a:stretch>
            <a:fillRect/>
          </a:stretch>
        </p:blipFill>
        <p:spPr>
          <a:xfrm>
            <a:off x="-186125" y="3563404"/>
            <a:ext cx="2263151" cy="2066449"/>
          </a:xfrm>
          <a:prstGeom prst="rect">
            <a:avLst/>
          </a:prstGeom>
          <a:noFill/>
          <a:ln>
            <a:noFill/>
          </a:ln>
        </p:spPr>
      </p:pic>
      <p:sp>
        <p:nvSpPr>
          <p:cNvPr id="223" name="Google Shape;223;p35"/>
          <p:cNvSpPr txBox="1">
            <a:spLocks noGrp="1"/>
          </p:cNvSpPr>
          <p:nvPr>
            <p:ph type="subTitle" idx="1"/>
          </p:nvPr>
        </p:nvSpPr>
        <p:spPr>
          <a:xfrm>
            <a:off x="713225" y="1380375"/>
            <a:ext cx="7717500" cy="269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2_2">
    <p:spTree>
      <p:nvGrpSpPr>
        <p:cNvPr id="1" name="Shape 224"/>
        <p:cNvGrpSpPr/>
        <p:nvPr/>
      </p:nvGrpSpPr>
      <p:grpSpPr>
        <a:xfrm>
          <a:off x="0" y="0"/>
          <a:ext cx="0" cy="0"/>
          <a:chOff x="0" y="0"/>
          <a:chExt cx="0" cy="0"/>
        </a:xfrm>
      </p:grpSpPr>
      <p:sp>
        <p:nvSpPr>
          <p:cNvPr id="225" name="Google Shape;225;p36"/>
          <p:cNvSpPr txBox="1">
            <a:spLocks noGrp="1"/>
          </p:cNvSpPr>
          <p:nvPr>
            <p:ph type="subTitle" idx="1"/>
          </p:nvPr>
        </p:nvSpPr>
        <p:spPr>
          <a:xfrm>
            <a:off x="722375"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6" name="Google Shape;226;p36"/>
          <p:cNvSpPr txBox="1">
            <a:spLocks noGrp="1"/>
          </p:cNvSpPr>
          <p:nvPr>
            <p:ph type="subTitle" idx="2"/>
          </p:nvPr>
        </p:nvSpPr>
        <p:spPr>
          <a:xfrm>
            <a:off x="4655850"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7" name="Google Shape;227;p36"/>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8" name="Google Shape;228;p36"/>
          <p:cNvPicPr preferRelativeResize="0"/>
          <p:nvPr/>
        </p:nvPicPr>
        <p:blipFill>
          <a:blip r:embed="rId2">
            <a:alphaModFix amt="30000"/>
          </a:blip>
          <a:stretch>
            <a:fillRect/>
          </a:stretch>
        </p:blipFill>
        <p:spPr>
          <a:xfrm>
            <a:off x="189475" y="4306538"/>
            <a:ext cx="401424" cy="375864"/>
          </a:xfrm>
          <a:prstGeom prst="rect">
            <a:avLst/>
          </a:prstGeom>
          <a:noFill/>
          <a:ln>
            <a:noFill/>
          </a:ln>
        </p:spPr>
      </p:pic>
      <p:sp>
        <p:nvSpPr>
          <p:cNvPr id="229" name="Google Shape;229;p36"/>
          <p:cNvSpPr/>
          <p:nvPr/>
        </p:nvSpPr>
        <p:spPr>
          <a:xfrm>
            <a:off x="5917363" y="2836514"/>
            <a:ext cx="3138600" cy="33159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5608963" y="2836525"/>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a:blip r:embed="rId3">
            <a:alphaModFix amt="29000"/>
          </a:blip>
          <a:stretch>
            <a:fillRect/>
          </a:stretch>
        </p:blipFill>
        <p:spPr>
          <a:xfrm>
            <a:off x="6789875" y="1626875"/>
            <a:ext cx="3378250" cy="30819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_AND_TWO_COLUMNS_2_1_1">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34" name="Google Shape;234;p37"/>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35" name="Google Shape;235;p37"/>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
        <p:nvSpPr>
          <p:cNvPr id="236" name="Google Shape;236;p37"/>
          <p:cNvSpPr txBox="1">
            <a:spLocks noGrp="1"/>
          </p:cNvSpPr>
          <p:nvPr>
            <p:ph type="subTitle" idx="1"/>
          </p:nvPr>
        </p:nvSpPr>
        <p:spPr>
          <a:xfrm>
            <a:off x="5806375" y="2302649"/>
            <a:ext cx="2624400" cy="1293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
  <p:cSld name="SECTION_HEADER_1_1_1_2">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2433225" y="539500"/>
            <a:ext cx="4277700" cy="1129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000"/>
              <a:buNone/>
              <a:defRPr sz="6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9" name="Google Shape;239;p38"/>
          <p:cNvSpPr txBox="1">
            <a:spLocks noGrp="1"/>
          </p:cNvSpPr>
          <p:nvPr>
            <p:ph type="subTitle" idx="1"/>
          </p:nvPr>
        </p:nvSpPr>
        <p:spPr>
          <a:xfrm>
            <a:off x="2941938" y="1591500"/>
            <a:ext cx="3260100" cy="1217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40" name="Google Shape;240;p38"/>
          <p:cNvSpPr/>
          <p:nvPr/>
        </p:nvSpPr>
        <p:spPr>
          <a:xfrm flipH="1">
            <a:off x="-713550" y="185282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flipH="1">
            <a:off x="-980300" y="175052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38"/>
          <p:cNvPicPr preferRelativeResize="0"/>
          <p:nvPr/>
        </p:nvPicPr>
        <p:blipFill>
          <a:blip r:embed="rId2">
            <a:alphaModFix amt="29000"/>
          </a:blip>
          <a:stretch>
            <a:fillRect/>
          </a:stretch>
        </p:blipFill>
        <p:spPr>
          <a:xfrm>
            <a:off x="-1098050" y="2856147"/>
            <a:ext cx="2490599" cy="1899154"/>
          </a:xfrm>
          <a:prstGeom prst="rect">
            <a:avLst/>
          </a:prstGeom>
          <a:noFill/>
          <a:ln>
            <a:noFill/>
          </a:ln>
        </p:spPr>
      </p:pic>
      <p:sp>
        <p:nvSpPr>
          <p:cNvPr id="243" name="Google Shape;243;p38"/>
          <p:cNvSpPr txBox="1"/>
          <p:nvPr/>
        </p:nvSpPr>
        <p:spPr>
          <a:xfrm>
            <a:off x="2877288" y="3609600"/>
            <a:ext cx="3389400" cy="819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it" sz="1100">
                <a:solidFill>
                  <a:schemeClr val="accent1"/>
                </a:solidFill>
                <a:latin typeface="Actor"/>
                <a:ea typeface="Actor"/>
                <a:cs typeface="Actor"/>
                <a:sym typeface="Actor"/>
              </a:rPr>
              <a:t>CREDITS: This presentation template was created by </a:t>
            </a:r>
            <a:r>
              <a:rPr lang="it" sz="1100" b="1">
                <a:solidFill>
                  <a:schemeClr val="accent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Slidesgo</a:t>
            </a:r>
            <a:r>
              <a:rPr lang="it" sz="1100">
                <a:solidFill>
                  <a:schemeClr val="accent1"/>
                </a:solidFill>
                <a:latin typeface="Actor"/>
                <a:ea typeface="Actor"/>
                <a:cs typeface="Actor"/>
                <a:sym typeface="Actor"/>
              </a:rPr>
              <a:t>, including icons by </a:t>
            </a:r>
            <a:r>
              <a:rPr lang="it" sz="1100" b="1">
                <a:solidFill>
                  <a:schemeClr val="accent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Flaticon</a:t>
            </a:r>
            <a:r>
              <a:rPr lang="it" sz="1100" b="1">
                <a:solidFill>
                  <a:schemeClr val="accent1"/>
                </a:solidFill>
                <a:latin typeface="Actor"/>
                <a:ea typeface="Actor"/>
                <a:cs typeface="Actor"/>
                <a:sym typeface="Actor"/>
              </a:rPr>
              <a:t> </a:t>
            </a:r>
            <a:r>
              <a:rPr lang="it" sz="1100">
                <a:solidFill>
                  <a:schemeClr val="accent1"/>
                </a:solidFill>
                <a:latin typeface="Actor"/>
                <a:ea typeface="Actor"/>
                <a:cs typeface="Actor"/>
                <a:sym typeface="Actor"/>
              </a:rPr>
              <a:t>and infographics &amp; images by </a:t>
            </a:r>
            <a:r>
              <a:rPr lang="it" sz="1100" b="1">
                <a:solidFill>
                  <a:schemeClr val="accent1"/>
                </a:solidFill>
                <a:uFill>
                  <a:noFill/>
                </a:uFill>
                <a:latin typeface="Actor"/>
                <a:ea typeface="Actor"/>
                <a:cs typeface="Actor"/>
                <a:sym typeface="Actor"/>
                <a:hlinkClick r:id="rId5">
                  <a:extLst>
                    <a:ext uri="{A12FA001-AC4F-418D-AE19-62706E023703}">
                      <ahyp:hlinkClr xmlns:ahyp="http://schemas.microsoft.com/office/drawing/2018/hyperlinkcolor" val="tx"/>
                    </a:ext>
                  </a:extLst>
                </a:hlinkClick>
              </a:rPr>
              <a:t>Freepik</a:t>
            </a:r>
            <a:endParaRPr sz="1300">
              <a:solidFill>
                <a:schemeClr val="accent1"/>
              </a:solidFill>
              <a:latin typeface="Actor"/>
              <a:ea typeface="Actor"/>
              <a:cs typeface="Actor"/>
              <a:sym typeface="Actor"/>
            </a:endParaRPr>
          </a:p>
          <a:p>
            <a:pPr marL="0" lvl="0" indent="0" algn="l" rtl="0">
              <a:spcBef>
                <a:spcPts val="300"/>
              </a:spcBef>
              <a:spcAft>
                <a:spcPts val="0"/>
              </a:spcAft>
              <a:buNone/>
            </a:pPr>
            <a:endParaRPr sz="1300" b="1">
              <a:solidFill>
                <a:schemeClr val="accent1"/>
              </a:solidFill>
              <a:latin typeface="Actor"/>
              <a:ea typeface="Actor"/>
              <a:cs typeface="Actor"/>
              <a:sym typeface="Actor"/>
            </a:endParaRPr>
          </a:p>
        </p:txBody>
      </p:sp>
      <p:pic>
        <p:nvPicPr>
          <p:cNvPr id="244" name="Google Shape;244;p38"/>
          <p:cNvPicPr preferRelativeResize="0"/>
          <p:nvPr/>
        </p:nvPicPr>
        <p:blipFill>
          <a:blip r:embed="rId6">
            <a:alphaModFix amt="29000"/>
          </a:blip>
          <a:stretch>
            <a:fillRect/>
          </a:stretch>
        </p:blipFill>
        <p:spPr>
          <a:xfrm>
            <a:off x="8179225" y="917225"/>
            <a:ext cx="503111" cy="471074"/>
          </a:xfrm>
          <a:prstGeom prst="rect">
            <a:avLst/>
          </a:prstGeom>
          <a:noFill/>
          <a:ln>
            <a:noFill/>
          </a:ln>
        </p:spPr>
      </p:pic>
      <p:pic>
        <p:nvPicPr>
          <p:cNvPr id="245" name="Google Shape;245;p38"/>
          <p:cNvPicPr preferRelativeResize="0"/>
          <p:nvPr/>
        </p:nvPicPr>
        <p:blipFill>
          <a:blip r:embed="rId6">
            <a:alphaModFix amt="30000"/>
          </a:blip>
          <a:stretch>
            <a:fillRect/>
          </a:stretch>
        </p:blipFill>
        <p:spPr>
          <a:xfrm>
            <a:off x="8528571" y="1540774"/>
            <a:ext cx="224009" cy="209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
  <p:cSld name="CUSTOM_1_1_2">
    <p:spTree>
      <p:nvGrpSpPr>
        <p:cNvPr id="1" name="Shape 246"/>
        <p:cNvGrpSpPr/>
        <p:nvPr/>
      </p:nvGrpSpPr>
      <p:grpSpPr>
        <a:xfrm>
          <a:off x="0" y="0"/>
          <a:ext cx="0" cy="0"/>
          <a:chOff x="0" y="0"/>
          <a:chExt cx="0" cy="0"/>
        </a:xfrm>
      </p:grpSpPr>
      <p:pic>
        <p:nvPicPr>
          <p:cNvPr id="247" name="Google Shape;247;p39"/>
          <p:cNvPicPr preferRelativeResize="0"/>
          <p:nvPr/>
        </p:nvPicPr>
        <p:blipFill>
          <a:blip r:embed="rId2">
            <a:alphaModFix amt="29000"/>
          </a:blip>
          <a:stretch>
            <a:fillRect/>
          </a:stretch>
        </p:blipFill>
        <p:spPr>
          <a:xfrm flipH="1">
            <a:off x="7340784" y="170022"/>
            <a:ext cx="2490599" cy="1899154"/>
          </a:xfrm>
          <a:prstGeom prst="rect">
            <a:avLst/>
          </a:prstGeom>
          <a:noFill/>
          <a:ln>
            <a:noFill/>
          </a:ln>
        </p:spPr>
      </p:pic>
      <p:pic>
        <p:nvPicPr>
          <p:cNvPr id="248" name="Google Shape;248;p39"/>
          <p:cNvPicPr preferRelativeResize="0"/>
          <p:nvPr/>
        </p:nvPicPr>
        <p:blipFill>
          <a:blip r:embed="rId3">
            <a:alphaModFix/>
          </a:blip>
          <a:stretch>
            <a:fillRect/>
          </a:stretch>
        </p:blipFill>
        <p:spPr>
          <a:xfrm>
            <a:off x="1500" y="3269215"/>
            <a:ext cx="1390005" cy="1372658"/>
          </a:xfrm>
          <a:prstGeom prst="rect">
            <a:avLst/>
          </a:prstGeom>
          <a:noFill/>
          <a:ln>
            <a:noFill/>
          </a:ln>
        </p:spPr>
      </p:pic>
      <p:pic>
        <p:nvPicPr>
          <p:cNvPr id="249" name="Google Shape;249;p39"/>
          <p:cNvPicPr preferRelativeResize="0"/>
          <p:nvPr/>
        </p:nvPicPr>
        <p:blipFill>
          <a:blip r:embed="rId4">
            <a:alphaModFix/>
          </a:blip>
          <a:stretch>
            <a:fillRect/>
          </a:stretch>
        </p:blipFill>
        <p:spPr>
          <a:xfrm rot="1351759">
            <a:off x="736294" y="3774177"/>
            <a:ext cx="1182679" cy="12301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0"/>
        <p:cNvGrpSpPr/>
        <p:nvPr/>
      </p:nvGrpSpPr>
      <p:grpSpPr>
        <a:xfrm>
          <a:off x="0" y="0"/>
          <a:ext cx="0" cy="0"/>
          <a:chOff x="0" y="0"/>
          <a:chExt cx="0" cy="0"/>
        </a:xfrm>
      </p:grpSpPr>
      <p:pic>
        <p:nvPicPr>
          <p:cNvPr id="251" name="Google Shape;251;p40"/>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52" name="Google Shape;252;p40"/>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1803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0" name="Google Shape;30;p5"/>
          <p:cNvSpPr txBox="1">
            <a:spLocks noGrp="1"/>
          </p:cNvSpPr>
          <p:nvPr>
            <p:ph type="subTitle" idx="2"/>
          </p:nvPr>
        </p:nvSpPr>
        <p:spPr>
          <a:xfrm>
            <a:off x="4815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1" name="Google Shape;31;p5"/>
          <p:cNvSpPr txBox="1">
            <a:spLocks noGrp="1"/>
          </p:cNvSpPr>
          <p:nvPr>
            <p:ph type="subTitle" idx="3"/>
          </p:nvPr>
        </p:nvSpPr>
        <p:spPr>
          <a:xfrm>
            <a:off x="4815475" y="3031680"/>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2" name="Google Shape;32;p5"/>
          <p:cNvSpPr txBox="1">
            <a:spLocks noGrp="1"/>
          </p:cNvSpPr>
          <p:nvPr>
            <p:ph type="subTitle" idx="4"/>
          </p:nvPr>
        </p:nvSpPr>
        <p:spPr>
          <a:xfrm>
            <a:off x="1803475" y="3031669"/>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3" name="Google Shape;33;p5"/>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pic>
        <p:nvPicPr>
          <p:cNvPr id="34" name="Google Shape;34;p5"/>
          <p:cNvPicPr preferRelativeResize="0"/>
          <p:nvPr/>
        </p:nvPicPr>
        <p:blipFill>
          <a:blip r:embed="rId2">
            <a:alphaModFix/>
          </a:blip>
          <a:stretch>
            <a:fillRect/>
          </a:stretch>
        </p:blipFill>
        <p:spPr>
          <a:xfrm>
            <a:off x="-47125" y="3574015"/>
            <a:ext cx="1390005" cy="1372658"/>
          </a:xfrm>
          <a:prstGeom prst="rect">
            <a:avLst/>
          </a:prstGeom>
          <a:noFill/>
          <a:ln>
            <a:noFill/>
          </a:ln>
        </p:spPr>
      </p:pic>
      <p:pic>
        <p:nvPicPr>
          <p:cNvPr id="35" name="Google Shape;35;p5"/>
          <p:cNvPicPr preferRelativeResize="0"/>
          <p:nvPr/>
        </p:nvPicPr>
        <p:blipFill>
          <a:blip r:embed="rId3">
            <a:alphaModFix/>
          </a:blip>
          <a:stretch>
            <a:fillRect/>
          </a:stretch>
        </p:blipFill>
        <p:spPr>
          <a:xfrm rot="1351759">
            <a:off x="687670" y="4078977"/>
            <a:ext cx="1182679" cy="1230123"/>
          </a:xfrm>
          <a:prstGeom prst="rect">
            <a:avLst/>
          </a:prstGeom>
          <a:noFill/>
          <a:ln>
            <a:noFill/>
          </a:ln>
        </p:spPr>
      </p:pic>
      <p:sp>
        <p:nvSpPr>
          <p:cNvPr id="36" name="Google Shape;36;p5"/>
          <p:cNvSpPr/>
          <p:nvPr/>
        </p:nvSpPr>
        <p:spPr>
          <a:xfrm rot="-5400000" flipH="1">
            <a:off x="7124198" y="4267177"/>
            <a:ext cx="1835700" cy="18357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flipH="1">
            <a:off x="6942833" y="4356199"/>
            <a:ext cx="1835700" cy="18357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spcBef>
                <a:spcPts val="0"/>
              </a:spcBef>
              <a:spcAft>
                <a:spcPts val="0"/>
              </a:spcAft>
              <a:buSzPts val="3500"/>
              <a:buNone/>
              <a:defRPr>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40" name="Google Shape;40;p6"/>
          <p:cNvPicPr preferRelativeResize="0"/>
          <p:nvPr/>
        </p:nvPicPr>
        <p:blipFill>
          <a:blip r:embed="rId2">
            <a:alphaModFix amt="38000"/>
          </a:blip>
          <a:stretch>
            <a:fillRect/>
          </a:stretch>
        </p:blipFill>
        <p:spPr>
          <a:xfrm>
            <a:off x="7770300" y="823997"/>
            <a:ext cx="2490599" cy="18991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672775" y="1996575"/>
            <a:ext cx="4758000" cy="1700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chemeClr val="dk1"/>
              </a:buClr>
              <a:buSzPts val="1200"/>
              <a:buFont typeface="Amiri"/>
              <a:buChar char="●"/>
              <a:defRPr sz="1400"/>
            </a:lvl1pPr>
            <a:lvl2pPr marL="914400" lvl="1" indent="-304800">
              <a:spcBef>
                <a:spcPts val="0"/>
              </a:spcBef>
              <a:spcAft>
                <a:spcPts val="0"/>
              </a:spcAft>
              <a:buClr>
                <a:srgbClr val="5F3E27"/>
              </a:buClr>
              <a:buSzPts val="1200"/>
              <a:buFont typeface="Amiri"/>
              <a:buChar char="○"/>
              <a:defRPr sz="1200"/>
            </a:lvl2pPr>
            <a:lvl3pPr marL="1371600" lvl="2" indent="-304800">
              <a:spcBef>
                <a:spcPts val="0"/>
              </a:spcBef>
              <a:spcAft>
                <a:spcPts val="0"/>
              </a:spcAft>
              <a:buClr>
                <a:srgbClr val="5F3E27"/>
              </a:buClr>
              <a:buSzPts val="1200"/>
              <a:buFont typeface="Amiri"/>
              <a:buChar char="■"/>
              <a:defRPr sz="1200"/>
            </a:lvl3pPr>
            <a:lvl4pPr marL="1828800" lvl="3" indent="-304800">
              <a:spcBef>
                <a:spcPts val="0"/>
              </a:spcBef>
              <a:spcAft>
                <a:spcPts val="0"/>
              </a:spcAft>
              <a:buClr>
                <a:srgbClr val="5F3E27"/>
              </a:buClr>
              <a:buSzPts val="1200"/>
              <a:buFont typeface="Amiri"/>
              <a:buChar char="●"/>
              <a:defRPr sz="1200"/>
            </a:lvl4pPr>
            <a:lvl5pPr marL="2286000" lvl="4" indent="-304800">
              <a:spcBef>
                <a:spcPts val="0"/>
              </a:spcBef>
              <a:spcAft>
                <a:spcPts val="0"/>
              </a:spcAft>
              <a:buClr>
                <a:srgbClr val="5F3E27"/>
              </a:buClr>
              <a:buSzPts val="1200"/>
              <a:buFont typeface="Amiri"/>
              <a:buChar char="○"/>
              <a:defRPr sz="1200"/>
            </a:lvl5pPr>
            <a:lvl6pPr marL="2743200" lvl="5" indent="-304800">
              <a:spcBef>
                <a:spcPts val="0"/>
              </a:spcBef>
              <a:spcAft>
                <a:spcPts val="0"/>
              </a:spcAft>
              <a:buClr>
                <a:srgbClr val="5F3E27"/>
              </a:buClr>
              <a:buSzPts val="1200"/>
              <a:buFont typeface="Amiri"/>
              <a:buChar char="■"/>
              <a:defRPr sz="1200"/>
            </a:lvl6pPr>
            <a:lvl7pPr marL="3200400" lvl="6" indent="-304800">
              <a:spcBef>
                <a:spcPts val="0"/>
              </a:spcBef>
              <a:spcAft>
                <a:spcPts val="0"/>
              </a:spcAft>
              <a:buClr>
                <a:srgbClr val="5F3E27"/>
              </a:buClr>
              <a:buSzPts val="1200"/>
              <a:buFont typeface="Amiri"/>
              <a:buChar char="●"/>
              <a:defRPr sz="1200"/>
            </a:lvl7pPr>
            <a:lvl8pPr marL="3657600" lvl="7" indent="-304800">
              <a:spcBef>
                <a:spcPts val="0"/>
              </a:spcBef>
              <a:spcAft>
                <a:spcPts val="0"/>
              </a:spcAft>
              <a:buClr>
                <a:srgbClr val="5F3E27"/>
              </a:buClr>
              <a:buSzPts val="1200"/>
              <a:buFont typeface="Amiri"/>
              <a:buChar char="○"/>
              <a:defRPr sz="1200"/>
            </a:lvl8pPr>
            <a:lvl9pPr marL="4114800" lvl="8" indent="-304800">
              <a:spcBef>
                <a:spcPts val="0"/>
              </a:spcBef>
              <a:spcAft>
                <a:spcPts val="0"/>
              </a:spcAft>
              <a:buClr>
                <a:srgbClr val="5F3E27"/>
              </a:buClr>
              <a:buSzPts val="1200"/>
              <a:buFont typeface="Amiri"/>
              <a:buChar char="■"/>
              <a:defRPr sz="1200"/>
            </a:lvl9pPr>
          </a:lstStyle>
          <a:p>
            <a:endParaRPr/>
          </a:p>
        </p:txBody>
      </p:sp>
      <p:sp>
        <p:nvSpPr>
          <p:cNvPr id="43" name="Google Shape;43;p7"/>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4" name="Google Shape;44;p7"/>
          <p:cNvPicPr preferRelativeResize="0"/>
          <p:nvPr/>
        </p:nvPicPr>
        <p:blipFill>
          <a:blip r:embed="rId2">
            <a:alphaModFix amt="29000"/>
          </a:blip>
          <a:stretch>
            <a:fillRect/>
          </a:stretch>
        </p:blipFill>
        <p:spPr>
          <a:xfrm>
            <a:off x="8047819" y="4266788"/>
            <a:ext cx="611666" cy="57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950975" y="1281750"/>
            <a:ext cx="4840200" cy="22266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800"/>
              <a:buNone/>
              <a:defRPr sz="7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p:nvPr/>
        </p:nvSpPr>
        <p:spPr>
          <a:xfrm>
            <a:off x="7000477" y="1230397"/>
            <a:ext cx="3948600" cy="39489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91982" y="870953"/>
            <a:ext cx="3948600" cy="39489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a:blip r:embed="rId2">
            <a:alphaModFix amt="28000"/>
          </a:blip>
          <a:stretch>
            <a:fillRect/>
          </a:stretch>
        </p:blipFill>
        <p:spPr>
          <a:xfrm>
            <a:off x="5562573" y="-1446125"/>
            <a:ext cx="3662424" cy="3344100"/>
          </a:xfrm>
          <a:prstGeom prst="rect">
            <a:avLst/>
          </a:prstGeom>
          <a:noFill/>
          <a:ln>
            <a:noFill/>
          </a:ln>
        </p:spPr>
      </p:pic>
      <p:pic>
        <p:nvPicPr>
          <p:cNvPr id="50" name="Google Shape;50;p8"/>
          <p:cNvPicPr preferRelativeResize="0"/>
          <p:nvPr/>
        </p:nvPicPr>
        <p:blipFill>
          <a:blip r:embed="rId3">
            <a:alphaModFix amt="30000"/>
          </a:blip>
          <a:stretch>
            <a:fillRect/>
          </a:stretch>
        </p:blipFill>
        <p:spPr>
          <a:xfrm rot="6207446" flipH="1">
            <a:off x="-555386" y="-195411"/>
            <a:ext cx="1798314" cy="17776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16850" y="1331050"/>
            <a:ext cx="4045200" cy="9162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4200"/>
              <a:buNone/>
              <a:defRPr sz="49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1316850" y="2334725"/>
            <a:ext cx="4045200" cy="1543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4" name="Google Shape;54;p9"/>
          <p:cNvPicPr preferRelativeResize="0"/>
          <p:nvPr/>
        </p:nvPicPr>
        <p:blipFill>
          <a:blip r:embed="rId2">
            <a:alphaModFix amt="25000"/>
          </a:blip>
          <a:stretch>
            <a:fillRect/>
          </a:stretch>
        </p:blipFill>
        <p:spPr>
          <a:xfrm rot="-2341495">
            <a:off x="527246" y="792579"/>
            <a:ext cx="826996" cy="774339"/>
          </a:xfrm>
          <a:prstGeom prst="rect">
            <a:avLst/>
          </a:prstGeom>
          <a:noFill/>
          <a:ln>
            <a:noFill/>
          </a:ln>
        </p:spPr>
      </p:pic>
      <p:pic>
        <p:nvPicPr>
          <p:cNvPr id="55" name="Google Shape;55;p9"/>
          <p:cNvPicPr preferRelativeResize="0"/>
          <p:nvPr/>
        </p:nvPicPr>
        <p:blipFill>
          <a:blip r:embed="rId2">
            <a:alphaModFix amt="25000"/>
          </a:blip>
          <a:stretch>
            <a:fillRect/>
          </a:stretch>
        </p:blipFill>
        <p:spPr>
          <a:xfrm>
            <a:off x="1025512" y="1880948"/>
            <a:ext cx="1257067" cy="1177003"/>
          </a:xfrm>
          <a:prstGeom prst="rect">
            <a:avLst/>
          </a:prstGeom>
          <a:noFill/>
          <a:ln>
            <a:noFill/>
          </a:ln>
        </p:spPr>
      </p:pic>
      <p:sp>
        <p:nvSpPr>
          <p:cNvPr id="56" name="Google Shape;56;p9"/>
          <p:cNvSpPr/>
          <p:nvPr/>
        </p:nvSpPr>
        <p:spPr>
          <a:xfrm>
            <a:off x="7435874" y="2009039"/>
            <a:ext cx="3170100" cy="31701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7589616" y="1720474"/>
            <a:ext cx="3170100" cy="31701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9"/>
          <p:cNvPicPr preferRelativeResize="0"/>
          <p:nvPr/>
        </p:nvPicPr>
        <p:blipFill>
          <a:blip r:embed="rId3">
            <a:alphaModFix/>
          </a:blip>
          <a:stretch>
            <a:fillRect/>
          </a:stretch>
        </p:blipFill>
        <p:spPr>
          <a:xfrm>
            <a:off x="7300800" y="2745550"/>
            <a:ext cx="1687723" cy="1755423"/>
          </a:xfrm>
          <a:prstGeom prst="rect">
            <a:avLst/>
          </a:prstGeom>
          <a:noFill/>
          <a:ln>
            <a:noFill/>
          </a:ln>
        </p:spPr>
      </p:pic>
      <p:pic>
        <p:nvPicPr>
          <p:cNvPr id="59" name="Google Shape;59;p9"/>
          <p:cNvPicPr preferRelativeResize="0"/>
          <p:nvPr/>
        </p:nvPicPr>
        <p:blipFill>
          <a:blip r:embed="rId4">
            <a:alphaModFix/>
          </a:blip>
          <a:stretch>
            <a:fillRect/>
          </a:stretch>
        </p:blipFill>
        <p:spPr>
          <a:xfrm>
            <a:off x="5995859" y="3156976"/>
            <a:ext cx="2354488" cy="16451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5884925" y="539500"/>
            <a:ext cx="2545500" cy="25710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3500" b="1">
                <a:latin typeface="Gilda Display"/>
                <a:ea typeface="Gilda Display"/>
                <a:cs typeface="Gilda Display"/>
                <a:sym typeface="Gilda Displ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708500" cy="669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Gilda Display"/>
              <a:buNone/>
              <a:defRPr sz="3500" b="1">
                <a:solidFill>
                  <a:schemeClr val="dk1"/>
                </a:solidFill>
                <a:latin typeface="Gilda Display"/>
                <a:ea typeface="Gilda Display"/>
                <a:cs typeface="Gilda Display"/>
                <a:sym typeface="Gilda Display"/>
              </a:defRPr>
            </a:lvl1pPr>
            <a:lvl2pPr lvl="1">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2375" y="1246950"/>
            <a:ext cx="7708500" cy="33615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1pPr>
            <a:lvl2pPr marL="914400" lvl="1"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2pPr>
            <a:lvl3pPr marL="1371600" lvl="2"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3pPr>
            <a:lvl4pPr marL="1828800" lvl="3"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4pPr>
            <a:lvl5pPr marL="2286000" lvl="4"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5pPr>
            <a:lvl6pPr marL="2743200" lvl="5"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6pPr>
            <a:lvl7pPr marL="3200400" lvl="6"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7pPr>
            <a:lvl8pPr marL="3657600" lvl="7"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8pPr>
            <a:lvl9pPr marL="4114800" lvl="8"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568563" y="989875"/>
            <a:ext cx="5340300" cy="151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a:latin typeface="Comfortaa"/>
                <a:ea typeface="Comfortaa"/>
                <a:cs typeface="Comfortaa"/>
                <a:sym typeface="Comfortaa"/>
              </a:rPr>
              <a:t>HOMEMADE SOMMELIER</a:t>
            </a:r>
            <a:endParaRPr>
              <a:latin typeface="Comfortaa"/>
              <a:ea typeface="Comfortaa"/>
              <a:cs typeface="Comfortaa"/>
              <a:sym typeface="Comfortaa"/>
            </a:endParaRPr>
          </a:p>
        </p:txBody>
      </p:sp>
      <p:sp>
        <p:nvSpPr>
          <p:cNvPr id="258" name="Google Shape;258;p41"/>
          <p:cNvSpPr txBox="1"/>
          <p:nvPr/>
        </p:nvSpPr>
        <p:spPr>
          <a:xfrm>
            <a:off x="0" y="4527900"/>
            <a:ext cx="263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accent1"/>
                </a:solidFill>
                <a:latin typeface="Comfortaa"/>
                <a:ea typeface="Comfortaa"/>
                <a:cs typeface="Comfortaa"/>
                <a:sym typeface="Comfortaa"/>
              </a:rPr>
              <a:t>Papa Emanuele - 844888</a:t>
            </a:r>
            <a:endParaRPr>
              <a:solidFill>
                <a:schemeClr val="accent1"/>
              </a:solidFill>
              <a:latin typeface="Comfortaa"/>
              <a:ea typeface="Comfortaa"/>
              <a:cs typeface="Comfortaa"/>
              <a:sym typeface="Comfortaa"/>
            </a:endParaRPr>
          </a:p>
          <a:p>
            <a:pPr marL="0" lvl="0" indent="0" algn="l" rtl="0">
              <a:spcBef>
                <a:spcPts val="0"/>
              </a:spcBef>
              <a:spcAft>
                <a:spcPts val="0"/>
              </a:spcAft>
              <a:buNone/>
            </a:pPr>
            <a:r>
              <a:rPr lang="it">
                <a:solidFill>
                  <a:schemeClr val="accent1"/>
                </a:solidFill>
                <a:latin typeface="Comfortaa"/>
                <a:ea typeface="Comfortaa"/>
                <a:cs typeface="Comfortaa"/>
                <a:sym typeface="Comfortaa"/>
              </a:rPr>
              <a:t>Furini Andrea - 845118</a:t>
            </a:r>
            <a:endParaRPr>
              <a:solidFill>
                <a:schemeClr val="accent1"/>
              </a:solidFill>
              <a:latin typeface="Comfortaa"/>
              <a:ea typeface="Comfortaa"/>
              <a:cs typeface="Comfortaa"/>
              <a:sym typeface="Comfortaa"/>
            </a:endParaRPr>
          </a:p>
        </p:txBody>
      </p:sp>
      <p:sp>
        <p:nvSpPr>
          <p:cNvPr id="259" name="Google Shape;259;p41"/>
          <p:cNvSpPr txBox="1"/>
          <p:nvPr/>
        </p:nvSpPr>
        <p:spPr>
          <a:xfrm>
            <a:off x="1291875" y="2507275"/>
            <a:ext cx="3893700" cy="6717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600"/>
              </a:spcBef>
              <a:spcAft>
                <a:spcPts val="0"/>
              </a:spcAft>
              <a:buNone/>
            </a:pPr>
            <a:r>
              <a:rPr lang="it" sz="1000" i="1">
                <a:solidFill>
                  <a:schemeClr val="accent1"/>
                </a:solidFill>
                <a:latin typeface="Comfortaa Light"/>
                <a:ea typeface="Comfortaa Light"/>
                <a:cs typeface="Comfortaa Light"/>
                <a:sym typeface="Comfortaa Light"/>
              </a:rPr>
              <a:t>Università degli Studi di Milano - Bicocca</a:t>
            </a:r>
            <a:br>
              <a:rPr lang="it" sz="1000" i="1">
                <a:solidFill>
                  <a:schemeClr val="accent1"/>
                </a:solidFill>
                <a:latin typeface="Comfortaa Light"/>
                <a:ea typeface="Comfortaa Light"/>
                <a:cs typeface="Comfortaa Light"/>
                <a:sym typeface="Comfortaa Light"/>
              </a:rPr>
            </a:br>
            <a:r>
              <a:rPr lang="it" sz="1000" i="1">
                <a:solidFill>
                  <a:schemeClr val="accent1"/>
                </a:solidFill>
                <a:latin typeface="Comfortaa Light"/>
                <a:ea typeface="Comfortaa Light"/>
                <a:cs typeface="Comfortaa Light"/>
                <a:sym typeface="Comfortaa Light"/>
              </a:rPr>
              <a:t>Machine Learning 2022 / 2023</a:t>
            </a:r>
            <a:endParaRPr sz="1000" i="1">
              <a:solidFill>
                <a:schemeClr val="accent1"/>
              </a:solidFill>
              <a:latin typeface="Comfortaa Light"/>
              <a:ea typeface="Comfortaa Light"/>
              <a:cs typeface="Comfortaa Light"/>
              <a:sym typeface="Comfortaa Light"/>
            </a:endParaRPr>
          </a:p>
          <a:p>
            <a:pPr marL="0" lvl="0" indent="0" algn="l" rtl="0">
              <a:spcBef>
                <a:spcPts val="1200"/>
              </a:spcBef>
              <a:spcAft>
                <a:spcPts val="0"/>
              </a:spcAft>
              <a:buNone/>
            </a:pPr>
            <a:endParaRPr>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sp>
        <p:nvSpPr>
          <p:cNvPr id="325" name="Google Shape;325;p50"/>
          <p:cNvSpPr txBox="1">
            <a:spLocks noGrp="1"/>
          </p:cNvSpPr>
          <p:nvPr>
            <p:ph type="body" idx="4294967295"/>
          </p:nvPr>
        </p:nvSpPr>
        <p:spPr>
          <a:xfrm>
            <a:off x="722375" y="1209400"/>
            <a:ext cx="3684300" cy="2204100"/>
          </a:xfrm>
          <a:prstGeom prst="rect">
            <a:avLst/>
          </a:prstGeom>
          <a:solidFill>
            <a:schemeClr val="lt1"/>
          </a:solid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La selezione degli attributi viene effettuata analizzando i dati ottenuti dal grafico delle variabili.</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Insieme a questo grafico, spesso, viene associato lo studio degli individui del dataset per vedere come le istanze presenti vengano descritte meglio in funzione dei vari attributi.</a:t>
            </a:r>
            <a:endParaRPr sz="1200">
              <a:solidFill>
                <a:srgbClr val="2E2E2E"/>
              </a:solidFill>
              <a:latin typeface="Comfortaa"/>
              <a:ea typeface="Comfortaa"/>
              <a:cs typeface="Comfortaa"/>
              <a:sym typeface="Comfortaa"/>
            </a:endParaRPr>
          </a:p>
        </p:txBody>
      </p:sp>
      <p:pic>
        <p:nvPicPr>
          <p:cNvPr id="326" name="Google Shape;326;p50"/>
          <p:cNvPicPr preferRelativeResize="0"/>
          <p:nvPr/>
        </p:nvPicPr>
        <p:blipFill>
          <a:blip r:embed="rId3">
            <a:alphaModFix/>
          </a:blip>
          <a:stretch>
            <a:fillRect/>
          </a:stretch>
        </p:blipFill>
        <p:spPr>
          <a:xfrm>
            <a:off x="6285375" y="1209400"/>
            <a:ext cx="2145500" cy="2145500"/>
          </a:xfrm>
          <a:prstGeom prst="rect">
            <a:avLst/>
          </a:prstGeom>
          <a:noFill/>
          <a:ln>
            <a:noFill/>
          </a:ln>
        </p:spPr>
      </p:pic>
      <p:pic>
        <p:nvPicPr>
          <p:cNvPr id="327" name="Google Shape;327;p50"/>
          <p:cNvPicPr preferRelativeResize="0"/>
          <p:nvPr/>
        </p:nvPicPr>
        <p:blipFill>
          <a:blip r:embed="rId4">
            <a:alphaModFix/>
          </a:blip>
          <a:stretch>
            <a:fillRect/>
          </a:stretch>
        </p:blipFill>
        <p:spPr>
          <a:xfrm>
            <a:off x="4406675" y="2606500"/>
            <a:ext cx="2145500" cy="214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pic>
        <p:nvPicPr>
          <p:cNvPr id="333" name="Google Shape;333;p51"/>
          <p:cNvPicPr preferRelativeResize="0"/>
          <p:nvPr/>
        </p:nvPicPr>
        <p:blipFill>
          <a:blip r:embed="rId3">
            <a:alphaModFix/>
          </a:blip>
          <a:stretch>
            <a:fillRect/>
          </a:stretch>
        </p:blipFill>
        <p:spPr>
          <a:xfrm>
            <a:off x="1263600" y="2221288"/>
            <a:ext cx="2524125" cy="2524125"/>
          </a:xfrm>
          <a:prstGeom prst="rect">
            <a:avLst/>
          </a:prstGeom>
          <a:noFill/>
          <a:ln>
            <a:noFill/>
          </a:ln>
        </p:spPr>
      </p:pic>
      <p:pic>
        <p:nvPicPr>
          <p:cNvPr id="334" name="Google Shape;334;p51"/>
          <p:cNvPicPr preferRelativeResize="0"/>
          <p:nvPr/>
        </p:nvPicPr>
        <p:blipFill>
          <a:blip r:embed="rId4">
            <a:alphaModFix/>
          </a:blip>
          <a:stretch>
            <a:fillRect/>
          </a:stretch>
        </p:blipFill>
        <p:spPr>
          <a:xfrm>
            <a:off x="5367600" y="2221300"/>
            <a:ext cx="2524125" cy="2524125"/>
          </a:xfrm>
          <a:prstGeom prst="rect">
            <a:avLst/>
          </a:prstGeom>
          <a:noFill/>
          <a:ln>
            <a:noFill/>
          </a:ln>
        </p:spPr>
      </p:pic>
      <p:sp>
        <p:nvSpPr>
          <p:cNvPr id="335" name="Google Shape;335;p51"/>
          <p:cNvSpPr txBox="1"/>
          <p:nvPr/>
        </p:nvSpPr>
        <p:spPr>
          <a:xfrm>
            <a:off x="722375" y="1209400"/>
            <a:ext cx="7708500" cy="6096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1200"/>
              </a:spcAft>
              <a:buNone/>
            </a:pPr>
            <a:r>
              <a:rPr lang="it" sz="1200">
                <a:solidFill>
                  <a:srgbClr val="2E2E2E"/>
                </a:solidFill>
                <a:latin typeface="Comfortaa"/>
                <a:ea typeface="Comfortaa"/>
                <a:cs typeface="Comfortaa"/>
                <a:sym typeface="Comfortaa"/>
              </a:rPr>
              <a:t>Lo scatter plot risulta utile, inoltre, per comprendere meglio i </a:t>
            </a:r>
            <a:r>
              <a:rPr lang="it" sz="1200" i="1">
                <a:solidFill>
                  <a:srgbClr val="2E2E2E"/>
                </a:solidFill>
                <a:latin typeface="Comfortaa"/>
                <a:ea typeface="Comfortaa"/>
                <a:cs typeface="Comfortaa"/>
                <a:sym typeface="Comfortaa"/>
              </a:rPr>
              <a:t>clusters</a:t>
            </a:r>
            <a:r>
              <a:rPr lang="it" sz="1200">
                <a:solidFill>
                  <a:srgbClr val="2E2E2E"/>
                </a:solidFill>
                <a:latin typeface="Comfortaa"/>
                <a:ea typeface="Comfortaa"/>
                <a:cs typeface="Comfortaa"/>
                <a:sym typeface="Comfortaa"/>
              </a:rPr>
              <a:t> riguardanti le distribuzioni dei vari individui dato un determinato attributo.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1605263" y="2693200"/>
            <a:ext cx="5942715" cy="2210400"/>
          </a:xfrm>
          <a:prstGeom prst="rect">
            <a:avLst/>
          </a:prstGeom>
          <a:noFill/>
          <a:ln>
            <a:noFill/>
          </a:ln>
        </p:spPr>
      </p:pic>
      <p:sp>
        <p:nvSpPr>
          <p:cNvPr id="341" name="Google Shape;341;p52"/>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sp>
        <p:nvSpPr>
          <p:cNvPr id="342" name="Google Shape;342;p52"/>
          <p:cNvSpPr txBox="1"/>
          <p:nvPr/>
        </p:nvSpPr>
        <p:spPr>
          <a:xfrm>
            <a:off x="722375" y="1209400"/>
            <a:ext cx="7708500" cy="12438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Un ulteriore metodo per determinare quali attributi selezionare è l’utilizzo del grafico del Cos2.</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Incrociando le informazioni ottenute dal grafico delle variabili, dal grafico del Cos2 e dalle analisi esplorative precedenti, per la ricerca sono stati selezionati gli attributi </a:t>
            </a:r>
            <a:r>
              <a:rPr lang="it" sz="1200" b="1">
                <a:solidFill>
                  <a:srgbClr val="2E2E2E"/>
                </a:solidFill>
                <a:latin typeface="Comfortaa"/>
                <a:ea typeface="Comfortaa"/>
                <a:cs typeface="Comfortaa"/>
                <a:sym typeface="Comfortaa"/>
              </a:rPr>
              <a:t>Density</a:t>
            </a:r>
            <a:r>
              <a:rPr lang="it" sz="1200">
                <a:solidFill>
                  <a:srgbClr val="2E2E2E"/>
                </a:solidFill>
                <a:latin typeface="Comfortaa"/>
                <a:ea typeface="Comfortaa"/>
                <a:cs typeface="Comfortaa"/>
                <a:sym typeface="Comfortaa"/>
              </a:rPr>
              <a:t>,</a:t>
            </a:r>
            <a:r>
              <a:rPr lang="it" sz="1200" b="1">
                <a:solidFill>
                  <a:srgbClr val="2E2E2E"/>
                </a:solidFill>
                <a:latin typeface="Comfortaa"/>
                <a:ea typeface="Comfortaa"/>
                <a:cs typeface="Comfortaa"/>
                <a:sym typeface="Comfortaa"/>
              </a:rPr>
              <a:t> Total.Sulfur.Dioxide</a:t>
            </a:r>
            <a:r>
              <a:rPr lang="it" sz="1200">
                <a:solidFill>
                  <a:srgbClr val="2E2E2E"/>
                </a:solidFill>
                <a:latin typeface="Comfortaa"/>
                <a:ea typeface="Comfortaa"/>
                <a:cs typeface="Comfortaa"/>
                <a:sym typeface="Comfortaa"/>
              </a:rPr>
              <a:t>, </a:t>
            </a:r>
            <a:r>
              <a:rPr lang="it" sz="1200" b="1">
                <a:solidFill>
                  <a:srgbClr val="2E2E2E"/>
                </a:solidFill>
                <a:latin typeface="Comfortaa"/>
                <a:ea typeface="Comfortaa"/>
                <a:cs typeface="Comfortaa"/>
                <a:sym typeface="Comfortaa"/>
              </a:rPr>
              <a:t>Fixed.Acidity</a:t>
            </a:r>
            <a:r>
              <a:rPr lang="it" sz="1200">
                <a:solidFill>
                  <a:srgbClr val="2E2E2E"/>
                </a:solidFill>
                <a:latin typeface="Comfortaa"/>
                <a:ea typeface="Comfortaa"/>
                <a:cs typeface="Comfortaa"/>
                <a:sym typeface="Comfortaa"/>
              </a:rPr>
              <a:t> e </a:t>
            </a:r>
            <a:r>
              <a:rPr lang="it" sz="1200" b="1">
                <a:solidFill>
                  <a:srgbClr val="2E2E2E"/>
                </a:solidFill>
                <a:latin typeface="Comfortaa"/>
                <a:ea typeface="Comfortaa"/>
                <a:cs typeface="Comfortaa"/>
                <a:sym typeface="Comfortaa"/>
              </a:rPr>
              <a:t>Alcohol</a:t>
            </a:r>
            <a:r>
              <a:rPr lang="it" sz="1200">
                <a:solidFill>
                  <a:srgbClr val="2E2E2E"/>
                </a:solidFill>
                <a:latin typeface="Comfortaa"/>
                <a:ea typeface="Comfortaa"/>
                <a:cs typeface="Comfortaa"/>
                <a:sym typeface="Comfortaa"/>
              </a:rPr>
              <a:t>.</a:t>
            </a:r>
            <a:endParaRPr>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3"/>
          <p:cNvSpPr txBox="1">
            <a:spLocks noGrp="1"/>
          </p:cNvSpPr>
          <p:nvPr>
            <p:ph type="title" idx="4294967295"/>
          </p:nvPr>
        </p:nvSpPr>
        <p:spPr>
          <a:xfrm>
            <a:off x="7236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sp>
        <p:nvSpPr>
          <p:cNvPr id="348" name="Google Shape;348;p53"/>
          <p:cNvSpPr txBox="1">
            <a:spLocks noGrp="1"/>
          </p:cNvSpPr>
          <p:nvPr>
            <p:ph type="body" idx="4294967295"/>
          </p:nvPr>
        </p:nvSpPr>
        <p:spPr>
          <a:xfrm flipH="1">
            <a:off x="723600" y="1742800"/>
            <a:ext cx="3337500" cy="22041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Naive Bayes è un algoritmo di classificazione che utilizza i dati degli eventi passati per provare a prevedere gli eventi futuri.</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Questo approccio è basato sul teorema di Bayes nella sua versione “naive”, ovvero, sull’assunzione dell’indipendenza delle variabili.</a:t>
            </a:r>
            <a:endParaRPr sz="1200">
              <a:solidFill>
                <a:srgbClr val="2E2E2E"/>
              </a:solidFill>
              <a:latin typeface="Comfortaa"/>
              <a:ea typeface="Comfortaa"/>
              <a:cs typeface="Comfortaa"/>
              <a:sym typeface="Comfortaa"/>
            </a:endParaRPr>
          </a:p>
        </p:txBody>
      </p:sp>
      <p:cxnSp>
        <p:nvCxnSpPr>
          <p:cNvPr id="349" name="Google Shape;349;p53"/>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350" name="Google Shape;350;p53"/>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NETWORKS</a:t>
            </a:r>
            <a:endParaRPr sz="1800">
              <a:latin typeface="Comfortaa"/>
              <a:ea typeface="Comfortaa"/>
              <a:cs typeface="Comfortaa"/>
              <a:sym typeface="Comfortaa"/>
            </a:endParaRPr>
          </a:p>
        </p:txBody>
      </p:sp>
      <p:sp>
        <p:nvSpPr>
          <p:cNvPr id="351" name="Google Shape;351;p53"/>
          <p:cNvSpPr txBox="1">
            <a:spLocks noGrp="1"/>
          </p:cNvSpPr>
          <p:nvPr>
            <p:ph type="body" idx="4294967295"/>
          </p:nvPr>
        </p:nvSpPr>
        <p:spPr>
          <a:xfrm flipH="1">
            <a:off x="5106600" y="1742800"/>
            <a:ext cx="3337500" cy="24444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Una rete neurale è un sistema computazionale che genera previsioni, composto da unità elementari chiamate neuroni. </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Nello specifico, una rete neurale è strutturata con un gruppo interconnesso di nodi, che coinvolge uno strato di input, uno di nodi nascosti e lo strato di output.</a:t>
            </a:r>
            <a:endParaRPr sz="1200">
              <a:solidFill>
                <a:srgbClr val="2E2E2E"/>
              </a:solidFill>
              <a:latin typeface="Comfortaa"/>
              <a:ea typeface="Comfortaa"/>
              <a:cs typeface="Comfortaa"/>
              <a:sym typeface="Comfortaa"/>
            </a:endParaRPr>
          </a:p>
        </p:txBody>
      </p:sp>
      <p:sp>
        <p:nvSpPr>
          <p:cNvPr id="352" name="Google Shape;352;p53"/>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MODELLI CLASSIFICATORI</a:t>
            </a:r>
            <a:endParaRPr sz="24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4"/>
          <p:cNvSpPr txBox="1">
            <a:spLocks noGrp="1"/>
          </p:cNvSpPr>
          <p:nvPr>
            <p:ph type="title" idx="4294967295"/>
          </p:nvPr>
        </p:nvSpPr>
        <p:spPr>
          <a:xfrm>
            <a:off x="7236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SPLITTING</a:t>
            </a:r>
            <a:endParaRPr sz="1800">
              <a:latin typeface="Comfortaa"/>
              <a:ea typeface="Comfortaa"/>
              <a:cs typeface="Comfortaa"/>
              <a:sym typeface="Comfortaa"/>
            </a:endParaRPr>
          </a:p>
        </p:txBody>
      </p:sp>
      <p:sp>
        <p:nvSpPr>
          <p:cNvPr id="358" name="Google Shape;358;p54"/>
          <p:cNvSpPr txBox="1">
            <a:spLocks noGrp="1"/>
          </p:cNvSpPr>
          <p:nvPr>
            <p:ph type="body" idx="4294967295"/>
          </p:nvPr>
        </p:nvSpPr>
        <p:spPr>
          <a:xfrm flipH="1">
            <a:off x="723600" y="1742800"/>
            <a:ext cx="3337500" cy="19641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Il dataset viene diviso in modo tale che vi sia un’elevata quantità di valori per l’addestramento del modello, rispetto a quelli dedicati al testing. </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Per lo studio si è quindi optato per ripartire il dataset con un rapporto 70%-30%.</a:t>
            </a:r>
            <a:endParaRPr sz="1200">
              <a:solidFill>
                <a:srgbClr val="2E2E2E"/>
              </a:solidFill>
              <a:latin typeface="Comfortaa"/>
              <a:ea typeface="Comfortaa"/>
              <a:cs typeface="Comfortaa"/>
              <a:sym typeface="Comfortaa"/>
            </a:endParaRPr>
          </a:p>
        </p:txBody>
      </p:sp>
      <p:cxnSp>
        <p:nvCxnSpPr>
          <p:cNvPr id="359" name="Google Shape;359;p54"/>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360" name="Google Shape;360;p54"/>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CROSS-VALIDATION</a:t>
            </a:r>
            <a:endParaRPr sz="1800">
              <a:latin typeface="Comfortaa"/>
              <a:ea typeface="Comfortaa"/>
              <a:cs typeface="Comfortaa"/>
              <a:sym typeface="Comfortaa"/>
            </a:endParaRPr>
          </a:p>
        </p:txBody>
      </p:sp>
      <p:sp>
        <p:nvSpPr>
          <p:cNvPr id="361" name="Google Shape;361;p54"/>
          <p:cNvSpPr txBox="1">
            <a:spLocks noGrp="1"/>
          </p:cNvSpPr>
          <p:nvPr>
            <p:ph type="body" idx="4294967295"/>
          </p:nvPr>
        </p:nvSpPr>
        <p:spPr>
          <a:xfrm flipH="1">
            <a:off x="5106600" y="1742400"/>
            <a:ext cx="3337500" cy="18102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1200"/>
              </a:spcAft>
              <a:buNone/>
            </a:pPr>
            <a:r>
              <a:rPr lang="it" sz="1200">
                <a:solidFill>
                  <a:srgbClr val="2E2E2E"/>
                </a:solidFill>
                <a:latin typeface="Comfortaa"/>
                <a:ea typeface="Comfortaa"/>
                <a:cs typeface="Comfortaa"/>
                <a:sym typeface="Comfortaa"/>
              </a:rPr>
              <a:t>La procedura della k-fold cross validation consiste nella suddivisione del dataset totale in k-parti di uguale numerosità dove, ad ogni iterazione, la k-esima parte rappresenta il set di test e quella restante costituisce l'insieme di addestramento.</a:t>
            </a:r>
            <a:endParaRPr sz="1200">
              <a:solidFill>
                <a:srgbClr val="2E2E2E"/>
              </a:solidFill>
              <a:latin typeface="Comfortaa"/>
              <a:ea typeface="Comfortaa"/>
              <a:cs typeface="Comfortaa"/>
              <a:sym typeface="Comfortaa"/>
            </a:endParaRPr>
          </a:p>
        </p:txBody>
      </p:sp>
      <p:sp>
        <p:nvSpPr>
          <p:cNvPr id="362" name="Google Shape;362;p54"/>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TRAINING &amp; TESTING</a:t>
            </a:r>
            <a:endParaRPr sz="2400">
              <a:latin typeface="Comfortaa"/>
              <a:ea typeface="Comfortaa"/>
              <a:cs typeface="Comfortaa"/>
              <a:sym typeface="Comfortaa"/>
            </a:endParaRPr>
          </a:p>
        </p:txBody>
      </p:sp>
      <p:pic>
        <p:nvPicPr>
          <p:cNvPr id="363" name="Google Shape;363;p54"/>
          <p:cNvPicPr preferRelativeResize="0"/>
          <p:nvPr/>
        </p:nvPicPr>
        <p:blipFill>
          <a:blip r:embed="rId3">
            <a:alphaModFix/>
          </a:blip>
          <a:stretch>
            <a:fillRect/>
          </a:stretch>
        </p:blipFill>
        <p:spPr>
          <a:xfrm>
            <a:off x="723600" y="3919500"/>
            <a:ext cx="3337500" cy="530062"/>
          </a:xfrm>
          <a:prstGeom prst="rect">
            <a:avLst/>
          </a:prstGeom>
          <a:noFill/>
          <a:ln>
            <a:noFill/>
          </a:ln>
        </p:spPr>
      </p:pic>
      <p:pic>
        <p:nvPicPr>
          <p:cNvPr id="364" name="Google Shape;364;p54"/>
          <p:cNvPicPr preferRelativeResize="0"/>
          <p:nvPr/>
        </p:nvPicPr>
        <p:blipFill>
          <a:blip r:embed="rId4">
            <a:alphaModFix/>
          </a:blip>
          <a:stretch>
            <a:fillRect/>
          </a:stretch>
        </p:blipFill>
        <p:spPr>
          <a:xfrm>
            <a:off x="5082900" y="3624863"/>
            <a:ext cx="3438899" cy="1119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body" idx="4294967295"/>
          </p:nvPr>
        </p:nvSpPr>
        <p:spPr>
          <a:xfrm flipH="1">
            <a:off x="723925" y="1289625"/>
            <a:ext cx="5052000" cy="3491100"/>
          </a:xfrm>
          <a:prstGeom prst="rect">
            <a:avLst/>
          </a:prstGeom>
          <a:noFill/>
        </p:spPr>
        <p:txBody>
          <a:bodyPr spcFirstLastPara="1" wrap="square" lIns="91425" tIns="91425" rIns="91425" bIns="91425" anchor="ctr" anchorCtr="0">
            <a:spAutoFit/>
          </a:bodyPr>
          <a:lstStyle/>
          <a:p>
            <a:pPr marL="457200" lvl="0" indent="-304800" algn="l" rtl="0">
              <a:lnSpc>
                <a:spcPct val="130000"/>
              </a:lnSpc>
              <a:spcBef>
                <a:spcPts val="0"/>
              </a:spcBef>
              <a:spcAft>
                <a:spcPts val="0"/>
              </a:spcAft>
              <a:buClr>
                <a:srgbClr val="2E2E2E"/>
              </a:buClr>
              <a:buSzPts val="1200"/>
              <a:buFont typeface="Comfortaa"/>
              <a:buChar char="●"/>
            </a:pPr>
            <a:r>
              <a:rPr lang="it" sz="1200" b="1">
                <a:solidFill>
                  <a:srgbClr val="2E2E2E"/>
                </a:solidFill>
                <a:latin typeface="Comfortaa"/>
                <a:ea typeface="Comfortaa"/>
                <a:cs typeface="Comfortaa"/>
                <a:sym typeface="Comfortaa"/>
              </a:rPr>
              <a:t>Accuracy</a:t>
            </a:r>
            <a:r>
              <a:rPr lang="it" sz="1200">
                <a:solidFill>
                  <a:srgbClr val="2E2E2E"/>
                </a:solidFill>
                <a:latin typeface="Comfortaa"/>
                <a:ea typeface="Comfortaa"/>
                <a:cs typeface="Comfortaa"/>
                <a:sym typeface="Comfortaa"/>
              </a:rPr>
              <a:t>: capacità di un modello di trovare tutti i casi veritieri, ovvero la percentuale di istanze classificate correttamente.</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marL="457200" lvl="0" indent="-304800" algn="l" rtl="0">
              <a:lnSpc>
                <a:spcPct val="130000"/>
              </a:lnSpc>
              <a:spcBef>
                <a:spcPts val="0"/>
              </a:spcBef>
              <a:spcAft>
                <a:spcPts val="0"/>
              </a:spcAft>
              <a:buClr>
                <a:srgbClr val="2E2E2E"/>
              </a:buClr>
              <a:buSzPts val="1200"/>
              <a:buFont typeface="Comfortaa"/>
              <a:buChar char="●"/>
            </a:pPr>
            <a:r>
              <a:rPr lang="it" sz="1200" b="1">
                <a:solidFill>
                  <a:srgbClr val="2E2E2E"/>
                </a:solidFill>
                <a:latin typeface="Comfortaa"/>
                <a:ea typeface="Comfortaa"/>
                <a:cs typeface="Comfortaa"/>
                <a:sym typeface="Comfortaa"/>
              </a:rPr>
              <a:t>Precision</a:t>
            </a:r>
            <a:r>
              <a:rPr lang="it" sz="1200">
                <a:solidFill>
                  <a:srgbClr val="2E2E2E"/>
                </a:solidFill>
                <a:latin typeface="Comfortaa"/>
                <a:ea typeface="Comfortaa"/>
                <a:cs typeface="Comfortaa"/>
                <a:sym typeface="Comfortaa"/>
              </a:rPr>
              <a:t>: capacità di un modello di classificazione di identificare correttamente i valori positivi rispetto a tutte le osservazioni positive.</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marL="457200" lvl="0" indent="-304800" algn="l" rtl="0">
              <a:lnSpc>
                <a:spcPct val="130000"/>
              </a:lnSpc>
              <a:spcBef>
                <a:spcPts val="0"/>
              </a:spcBef>
              <a:spcAft>
                <a:spcPts val="0"/>
              </a:spcAft>
              <a:buClr>
                <a:srgbClr val="2E2E2E"/>
              </a:buClr>
              <a:buSzPts val="1200"/>
              <a:buFont typeface="Comfortaa"/>
              <a:buChar char="●"/>
            </a:pPr>
            <a:r>
              <a:rPr lang="it" sz="1200" b="1">
                <a:solidFill>
                  <a:srgbClr val="2E2E2E"/>
                </a:solidFill>
                <a:latin typeface="Comfortaa"/>
                <a:ea typeface="Comfortaa"/>
                <a:cs typeface="Comfortaa"/>
                <a:sym typeface="Comfortaa"/>
              </a:rPr>
              <a:t>Recall</a:t>
            </a:r>
            <a:r>
              <a:rPr lang="it" sz="1200">
                <a:solidFill>
                  <a:srgbClr val="2E2E2E"/>
                </a:solidFill>
                <a:latin typeface="Comfortaa"/>
                <a:ea typeface="Comfortaa"/>
                <a:cs typeface="Comfortaa"/>
                <a:sym typeface="Comfortaa"/>
              </a:rPr>
              <a:t>: capacità di un modello di trovare tutti i casi pertinenti all’interno di una serie di dati, ovvero la capacità di identificare i valori positivi.</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marL="457200" lvl="0" indent="-304800" algn="l" rtl="0">
              <a:lnSpc>
                <a:spcPct val="130000"/>
              </a:lnSpc>
              <a:spcBef>
                <a:spcPts val="0"/>
              </a:spcBef>
              <a:spcAft>
                <a:spcPts val="0"/>
              </a:spcAft>
              <a:buClr>
                <a:srgbClr val="2E2E2E"/>
              </a:buClr>
              <a:buSzPts val="1200"/>
              <a:buFont typeface="Comfortaa"/>
              <a:buChar char="●"/>
            </a:pPr>
            <a:r>
              <a:rPr lang="it" sz="1200" b="1">
                <a:solidFill>
                  <a:srgbClr val="2E2E2E"/>
                </a:solidFill>
                <a:latin typeface="Comfortaa"/>
                <a:ea typeface="Comfortaa"/>
                <a:cs typeface="Comfortaa"/>
                <a:sym typeface="Comfortaa"/>
              </a:rPr>
              <a:t>F1-Score</a:t>
            </a:r>
            <a:r>
              <a:rPr lang="it" sz="1200">
                <a:solidFill>
                  <a:srgbClr val="2E2E2E"/>
                </a:solidFill>
                <a:latin typeface="Comfortaa"/>
                <a:ea typeface="Comfortaa"/>
                <a:cs typeface="Comfortaa"/>
                <a:sym typeface="Comfortaa"/>
              </a:rPr>
              <a:t>: media armonica di precisione e recall, prese entrambe le metriche.</a:t>
            </a:r>
            <a:endParaRPr sz="1200">
              <a:solidFill>
                <a:srgbClr val="2E2E2E"/>
              </a:solidFill>
              <a:latin typeface="Comfortaa"/>
              <a:ea typeface="Comfortaa"/>
              <a:cs typeface="Comfortaa"/>
              <a:sym typeface="Comfortaa"/>
            </a:endParaRPr>
          </a:p>
        </p:txBody>
      </p:sp>
      <p:sp>
        <p:nvSpPr>
          <p:cNvPr id="370" name="Google Shape;370;p55"/>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METRICHE</a:t>
            </a:r>
            <a:endParaRPr sz="2400">
              <a:latin typeface="Comfortaa"/>
              <a:ea typeface="Comfortaa"/>
              <a:cs typeface="Comfortaa"/>
              <a:sym typeface="Comfortaa"/>
            </a:endParaRPr>
          </a:p>
        </p:txBody>
      </p:sp>
      <p:pic>
        <p:nvPicPr>
          <p:cNvPr id="371" name="Google Shape;371;p55"/>
          <p:cNvPicPr preferRelativeResize="0"/>
          <p:nvPr/>
        </p:nvPicPr>
        <p:blipFill>
          <a:blip r:embed="rId3">
            <a:alphaModFix/>
          </a:blip>
          <a:stretch>
            <a:fillRect/>
          </a:stretch>
        </p:blipFill>
        <p:spPr>
          <a:xfrm>
            <a:off x="6141625" y="1289625"/>
            <a:ext cx="1962150" cy="666750"/>
          </a:xfrm>
          <a:prstGeom prst="rect">
            <a:avLst/>
          </a:prstGeom>
          <a:noFill/>
          <a:ln>
            <a:noFill/>
          </a:ln>
        </p:spPr>
      </p:pic>
      <p:pic>
        <p:nvPicPr>
          <p:cNvPr id="372" name="Google Shape;372;p55"/>
          <p:cNvPicPr preferRelativeResize="0"/>
          <p:nvPr/>
        </p:nvPicPr>
        <p:blipFill>
          <a:blip r:embed="rId4">
            <a:alphaModFix/>
          </a:blip>
          <a:stretch>
            <a:fillRect/>
          </a:stretch>
        </p:blipFill>
        <p:spPr>
          <a:xfrm>
            <a:off x="6598775" y="2327163"/>
            <a:ext cx="1047750" cy="533400"/>
          </a:xfrm>
          <a:prstGeom prst="rect">
            <a:avLst/>
          </a:prstGeom>
          <a:noFill/>
          <a:ln>
            <a:noFill/>
          </a:ln>
        </p:spPr>
      </p:pic>
      <p:pic>
        <p:nvPicPr>
          <p:cNvPr id="373" name="Google Shape;373;p55"/>
          <p:cNvPicPr preferRelativeResize="0"/>
          <p:nvPr/>
        </p:nvPicPr>
        <p:blipFill>
          <a:blip r:embed="rId5">
            <a:alphaModFix/>
          </a:blip>
          <a:stretch>
            <a:fillRect/>
          </a:stretch>
        </p:blipFill>
        <p:spPr>
          <a:xfrm>
            <a:off x="6608350" y="3183775"/>
            <a:ext cx="1028700" cy="571500"/>
          </a:xfrm>
          <a:prstGeom prst="rect">
            <a:avLst/>
          </a:prstGeom>
          <a:noFill/>
          <a:ln>
            <a:noFill/>
          </a:ln>
        </p:spPr>
      </p:pic>
      <p:pic>
        <p:nvPicPr>
          <p:cNvPr id="374" name="Google Shape;374;p55"/>
          <p:cNvPicPr preferRelativeResize="0"/>
          <p:nvPr/>
        </p:nvPicPr>
        <p:blipFill>
          <a:blip r:embed="rId6">
            <a:alphaModFix/>
          </a:blip>
          <a:stretch>
            <a:fillRect/>
          </a:stretch>
        </p:blipFill>
        <p:spPr>
          <a:xfrm>
            <a:off x="6274950" y="4149850"/>
            <a:ext cx="1695434" cy="53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380" name="Google Shape;380;p56"/>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381" name="Google Shape;381;p56"/>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382" name="Google Shape;382;p56"/>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SPLITTING - QUALITY</a:t>
            </a:r>
            <a:endParaRPr sz="2400">
              <a:latin typeface="Comfortaa"/>
              <a:ea typeface="Comfortaa"/>
              <a:cs typeface="Comfortaa"/>
              <a:sym typeface="Comfortaa"/>
            </a:endParaRPr>
          </a:p>
        </p:txBody>
      </p:sp>
      <p:pic>
        <p:nvPicPr>
          <p:cNvPr id="383" name="Google Shape;383;p56"/>
          <p:cNvPicPr preferRelativeResize="0"/>
          <p:nvPr/>
        </p:nvPicPr>
        <p:blipFill>
          <a:blip r:embed="rId3">
            <a:alphaModFix/>
          </a:blip>
          <a:stretch>
            <a:fillRect/>
          </a:stretch>
        </p:blipFill>
        <p:spPr>
          <a:xfrm>
            <a:off x="917725" y="1742800"/>
            <a:ext cx="2336667" cy="2160000"/>
          </a:xfrm>
          <a:prstGeom prst="rect">
            <a:avLst/>
          </a:prstGeom>
          <a:noFill/>
          <a:ln>
            <a:noFill/>
          </a:ln>
        </p:spPr>
      </p:pic>
      <p:pic>
        <p:nvPicPr>
          <p:cNvPr id="384" name="Google Shape;384;p56"/>
          <p:cNvPicPr preferRelativeResize="0"/>
          <p:nvPr/>
        </p:nvPicPr>
        <p:blipFill>
          <a:blip r:embed="rId4">
            <a:alphaModFix/>
          </a:blip>
          <a:stretch>
            <a:fillRect/>
          </a:stretch>
        </p:blipFill>
        <p:spPr>
          <a:xfrm>
            <a:off x="5328000" y="1742788"/>
            <a:ext cx="2336667" cy="2160000"/>
          </a:xfrm>
          <a:prstGeom prst="rect">
            <a:avLst/>
          </a:prstGeom>
          <a:noFill/>
          <a:ln>
            <a:noFill/>
          </a:ln>
        </p:spPr>
      </p:pic>
      <p:graphicFrame>
        <p:nvGraphicFramePr>
          <p:cNvPr id="385" name="Google Shape;385;p56"/>
          <p:cNvGraphicFramePr/>
          <p:nvPr/>
        </p:nvGraphicFramePr>
        <p:xfrm>
          <a:off x="7223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0.6869</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0.7657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0.5865</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0.6642</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86" name="Google Shape;386;p56"/>
          <p:cNvGraphicFramePr/>
          <p:nvPr/>
        </p:nvGraphicFramePr>
        <p:xfrm>
          <a:off x="51566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0.7190</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0.7567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0.6827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0.7178</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392" name="Google Shape;392;p57"/>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393" name="Google Shape;393;p57"/>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394" name="Google Shape;394;p57"/>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SPLITTING - QUALITY</a:t>
            </a:r>
            <a:endParaRPr sz="2400">
              <a:latin typeface="Comfortaa"/>
              <a:ea typeface="Comfortaa"/>
              <a:cs typeface="Comfortaa"/>
              <a:sym typeface="Comfortaa"/>
            </a:endParaRPr>
          </a:p>
        </p:txBody>
      </p:sp>
      <p:pic>
        <p:nvPicPr>
          <p:cNvPr id="395" name="Google Shape;395;p57"/>
          <p:cNvPicPr preferRelativeResize="0"/>
          <p:nvPr/>
        </p:nvPicPr>
        <p:blipFill>
          <a:blip r:embed="rId3">
            <a:alphaModFix/>
          </a:blip>
          <a:stretch>
            <a:fillRect/>
          </a:stretch>
        </p:blipFill>
        <p:spPr>
          <a:xfrm>
            <a:off x="1106575" y="1742788"/>
            <a:ext cx="2524125" cy="2524125"/>
          </a:xfrm>
          <a:prstGeom prst="rect">
            <a:avLst/>
          </a:prstGeom>
          <a:noFill/>
          <a:ln>
            <a:noFill/>
          </a:ln>
        </p:spPr>
      </p:pic>
      <p:pic>
        <p:nvPicPr>
          <p:cNvPr id="396" name="Google Shape;396;p57"/>
          <p:cNvPicPr preferRelativeResize="0"/>
          <p:nvPr/>
        </p:nvPicPr>
        <p:blipFill>
          <a:blip r:embed="rId4">
            <a:alphaModFix/>
          </a:blip>
          <a:stretch>
            <a:fillRect/>
          </a:stretch>
        </p:blipFill>
        <p:spPr>
          <a:xfrm>
            <a:off x="5552138" y="1742788"/>
            <a:ext cx="2524125" cy="2524125"/>
          </a:xfrm>
          <a:prstGeom prst="rect">
            <a:avLst/>
          </a:prstGeom>
          <a:noFill/>
          <a:ln>
            <a:noFill/>
          </a:ln>
        </p:spPr>
      </p:pic>
      <p:sp>
        <p:nvSpPr>
          <p:cNvPr id="397" name="Google Shape;397;p57"/>
          <p:cNvSpPr txBox="1"/>
          <p:nvPr/>
        </p:nvSpPr>
        <p:spPr>
          <a:xfrm>
            <a:off x="1826850" y="4266925"/>
            <a:ext cx="1185291"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0.7484</a:t>
            </a:r>
            <a:endParaRPr sz="1200">
              <a:latin typeface="Comfortaa"/>
              <a:ea typeface="Comfortaa"/>
              <a:cs typeface="Comfortaa"/>
              <a:sym typeface="Comfortaa"/>
            </a:endParaRPr>
          </a:p>
        </p:txBody>
      </p:sp>
      <p:sp>
        <p:nvSpPr>
          <p:cNvPr id="398" name="Google Shape;398;p57"/>
          <p:cNvSpPr txBox="1"/>
          <p:nvPr/>
        </p:nvSpPr>
        <p:spPr>
          <a:xfrm>
            <a:off x="6272413" y="4266925"/>
            <a:ext cx="108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0.7776</a:t>
            </a:r>
            <a:endParaRPr sz="12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04" name="Google Shape;404;p58"/>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05" name="Google Shape;405;p58"/>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06" name="Google Shape;406;p58"/>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CROSS VALIDATION - QUALITY</a:t>
            </a:r>
            <a:endParaRPr sz="2400">
              <a:latin typeface="Comfortaa"/>
              <a:ea typeface="Comfortaa"/>
              <a:cs typeface="Comfortaa"/>
              <a:sym typeface="Comfortaa"/>
            </a:endParaRPr>
          </a:p>
        </p:txBody>
      </p:sp>
      <p:pic>
        <p:nvPicPr>
          <p:cNvPr id="407" name="Google Shape;407;p58"/>
          <p:cNvPicPr preferRelativeResize="0"/>
          <p:nvPr/>
        </p:nvPicPr>
        <p:blipFill>
          <a:blip r:embed="rId3">
            <a:alphaModFix/>
          </a:blip>
          <a:stretch>
            <a:fillRect/>
          </a:stretch>
        </p:blipFill>
        <p:spPr>
          <a:xfrm>
            <a:off x="918000" y="1742788"/>
            <a:ext cx="2328353" cy="2160000"/>
          </a:xfrm>
          <a:prstGeom prst="rect">
            <a:avLst/>
          </a:prstGeom>
          <a:noFill/>
          <a:ln>
            <a:noFill/>
          </a:ln>
        </p:spPr>
      </p:pic>
      <p:pic>
        <p:nvPicPr>
          <p:cNvPr id="408" name="Google Shape;408;p58"/>
          <p:cNvPicPr preferRelativeResize="0"/>
          <p:nvPr/>
        </p:nvPicPr>
        <p:blipFill>
          <a:blip r:embed="rId4">
            <a:alphaModFix/>
          </a:blip>
          <a:stretch>
            <a:fillRect/>
          </a:stretch>
        </p:blipFill>
        <p:spPr>
          <a:xfrm>
            <a:off x="5328000" y="1742788"/>
            <a:ext cx="2328353" cy="2160000"/>
          </a:xfrm>
          <a:prstGeom prst="rect">
            <a:avLst/>
          </a:prstGeom>
          <a:noFill/>
          <a:ln>
            <a:noFill/>
          </a:ln>
        </p:spPr>
      </p:pic>
      <p:graphicFrame>
        <p:nvGraphicFramePr>
          <p:cNvPr id="409" name="Google Shape;409;p58"/>
          <p:cNvGraphicFramePr/>
          <p:nvPr/>
        </p:nvGraphicFramePr>
        <p:xfrm>
          <a:off x="7223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0.6818</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0.6993</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0.6377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0.6671</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10" name="Google Shape;410;p58"/>
          <p:cNvGraphicFramePr/>
          <p:nvPr/>
        </p:nvGraphicFramePr>
        <p:xfrm>
          <a:off x="51566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0.7141</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0.7374</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0.6650</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0.6993</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9"/>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16" name="Google Shape;416;p59"/>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17" name="Google Shape;417;p59"/>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18" name="Google Shape;418;p59"/>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CROSS VALIDATION - QUALITY</a:t>
            </a:r>
            <a:endParaRPr sz="2400">
              <a:latin typeface="Comfortaa"/>
              <a:ea typeface="Comfortaa"/>
              <a:cs typeface="Comfortaa"/>
              <a:sym typeface="Comfortaa"/>
            </a:endParaRPr>
          </a:p>
        </p:txBody>
      </p:sp>
      <p:pic>
        <p:nvPicPr>
          <p:cNvPr id="419" name="Google Shape;419;p59"/>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20" name="Google Shape;420;p59"/>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21" name="Google Shape;421;p59"/>
          <p:cNvSpPr txBox="1"/>
          <p:nvPr/>
        </p:nvSpPr>
        <p:spPr>
          <a:xfrm>
            <a:off x="1826850" y="4266925"/>
            <a:ext cx="113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0.7524</a:t>
            </a:r>
            <a:endParaRPr sz="1200">
              <a:latin typeface="Comfortaa"/>
              <a:ea typeface="Comfortaa"/>
              <a:cs typeface="Comfortaa"/>
              <a:sym typeface="Comfortaa"/>
            </a:endParaRPr>
          </a:p>
        </p:txBody>
      </p:sp>
      <p:sp>
        <p:nvSpPr>
          <p:cNvPr id="422" name="Google Shape;422;p59"/>
          <p:cNvSpPr txBox="1"/>
          <p:nvPr/>
        </p:nvSpPr>
        <p:spPr>
          <a:xfrm>
            <a:off x="6272388" y="4266925"/>
            <a:ext cx="119073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0.7853</a:t>
            </a:r>
            <a:endParaRPr sz="12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722375" y="539500"/>
            <a:ext cx="3337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t>CONTESTO</a:t>
            </a:r>
            <a:endParaRPr sz="2400"/>
          </a:p>
        </p:txBody>
      </p:sp>
      <p:sp>
        <p:nvSpPr>
          <p:cNvPr id="265" name="Google Shape;265;p42"/>
          <p:cNvSpPr txBox="1">
            <a:spLocks noGrp="1"/>
          </p:cNvSpPr>
          <p:nvPr>
            <p:ph type="body" idx="1"/>
          </p:nvPr>
        </p:nvSpPr>
        <p:spPr>
          <a:xfrm flipH="1">
            <a:off x="722125" y="1184800"/>
            <a:ext cx="3337500" cy="29244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Negli ultimi anni, il mercato del vino sta vedendo una fascia sempre più ampia di consumatori e, per sostenerne la continua crescita, l'industria del vino sta impegnando nuove tecnologie nei processi di vinificazione e di vendita.</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La qualità del vino non è facile da definire e ci sono molti fattori che ne influenzano quella percepita, rendendo così la sua classificazione un compito arduo.</a:t>
            </a:r>
            <a:endParaRPr sz="1200">
              <a:solidFill>
                <a:srgbClr val="2E2E2E"/>
              </a:solidFill>
              <a:latin typeface="Comfortaa"/>
              <a:ea typeface="Comfortaa"/>
              <a:cs typeface="Comfortaa"/>
              <a:sym typeface="Comfortaa"/>
            </a:endParaRPr>
          </a:p>
        </p:txBody>
      </p:sp>
      <p:cxnSp>
        <p:nvCxnSpPr>
          <p:cNvPr id="266" name="Google Shape;266;p42"/>
          <p:cNvCxnSpPr/>
          <p:nvPr/>
        </p:nvCxnSpPr>
        <p:spPr>
          <a:xfrm>
            <a:off x="4572800" y="498450"/>
            <a:ext cx="0" cy="3662700"/>
          </a:xfrm>
          <a:prstGeom prst="straightConnector1">
            <a:avLst/>
          </a:prstGeom>
          <a:noFill/>
          <a:ln w="9525" cap="flat" cmpd="sng">
            <a:solidFill>
              <a:schemeClr val="dk1"/>
            </a:solidFill>
            <a:prstDash val="solid"/>
            <a:round/>
            <a:headEnd type="none" w="med" len="med"/>
            <a:tailEnd type="none" w="med" len="med"/>
          </a:ln>
        </p:spPr>
      </p:cxnSp>
      <p:sp>
        <p:nvSpPr>
          <p:cNvPr id="267" name="Google Shape;267;p42"/>
          <p:cNvSpPr txBox="1">
            <a:spLocks noGrp="1"/>
          </p:cNvSpPr>
          <p:nvPr>
            <p:ph type="title"/>
          </p:nvPr>
        </p:nvSpPr>
        <p:spPr>
          <a:xfrm>
            <a:off x="5084125" y="514900"/>
            <a:ext cx="3337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t>OBIETTIVI</a:t>
            </a:r>
            <a:endParaRPr sz="2400"/>
          </a:p>
        </p:txBody>
      </p:sp>
      <p:sp>
        <p:nvSpPr>
          <p:cNvPr id="268" name="Google Shape;268;p42"/>
          <p:cNvSpPr txBox="1">
            <a:spLocks noGrp="1"/>
          </p:cNvSpPr>
          <p:nvPr>
            <p:ph type="body" idx="1"/>
          </p:nvPr>
        </p:nvSpPr>
        <p:spPr>
          <a:xfrm flipH="1">
            <a:off x="5083875" y="1184800"/>
            <a:ext cx="3337500" cy="22041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Lo scopo di questo progetto sarà quello di determinare, tramite una classificazione binaria, la qualità di un determinato vino basandosi sulla sua composizione.</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Inoltre, verrà svolta un’ulteriore ricerca per determinare la tipologia del vino dai suoi elementi fisico-chimici.</a:t>
            </a:r>
            <a:endParaRPr sz="1200">
              <a:solidFill>
                <a:srgbClr val="2E2E2E"/>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0"/>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28" name="Google Shape;428;p60"/>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29" name="Google Shape;429;p60"/>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30" name="Google Shape;430;p60"/>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SPLITTING - TYPE</a:t>
            </a:r>
            <a:endParaRPr sz="2400">
              <a:latin typeface="Comfortaa"/>
              <a:ea typeface="Comfortaa"/>
              <a:cs typeface="Comfortaa"/>
              <a:sym typeface="Comfortaa"/>
            </a:endParaRPr>
          </a:p>
        </p:txBody>
      </p:sp>
      <p:pic>
        <p:nvPicPr>
          <p:cNvPr id="431" name="Google Shape;431;p60"/>
          <p:cNvPicPr preferRelativeResize="0"/>
          <p:nvPr/>
        </p:nvPicPr>
        <p:blipFill>
          <a:blip r:embed="rId3">
            <a:alphaModFix/>
          </a:blip>
          <a:stretch>
            <a:fillRect/>
          </a:stretch>
        </p:blipFill>
        <p:spPr>
          <a:xfrm>
            <a:off x="918000" y="1742400"/>
            <a:ext cx="2336667" cy="2160000"/>
          </a:xfrm>
          <a:prstGeom prst="rect">
            <a:avLst/>
          </a:prstGeom>
          <a:noFill/>
          <a:ln>
            <a:noFill/>
          </a:ln>
        </p:spPr>
      </p:pic>
      <p:pic>
        <p:nvPicPr>
          <p:cNvPr id="432" name="Google Shape;432;p60"/>
          <p:cNvPicPr preferRelativeResize="0"/>
          <p:nvPr/>
        </p:nvPicPr>
        <p:blipFill>
          <a:blip r:embed="rId4">
            <a:alphaModFix/>
          </a:blip>
          <a:stretch>
            <a:fillRect/>
          </a:stretch>
        </p:blipFill>
        <p:spPr>
          <a:xfrm>
            <a:off x="5328000" y="1742400"/>
            <a:ext cx="2336667" cy="2160000"/>
          </a:xfrm>
          <a:prstGeom prst="rect">
            <a:avLst/>
          </a:prstGeom>
          <a:noFill/>
          <a:ln>
            <a:noFill/>
          </a:ln>
        </p:spPr>
      </p:pic>
      <p:graphicFrame>
        <p:nvGraphicFramePr>
          <p:cNvPr id="433" name="Google Shape;433;p60"/>
          <p:cNvGraphicFramePr/>
          <p:nvPr/>
        </p:nvGraphicFramePr>
        <p:xfrm>
          <a:off x="7223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0.9595</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0.9421</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0.9807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0.9610</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34" name="Google Shape;434;p60"/>
          <p:cNvGraphicFramePr/>
          <p:nvPr/>
        </p:nvGraphicFramePr>
        <p:xfrm>
          <a:off x="51566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0.9742</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0.9690</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0.9807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0.9747</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1"/>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40" name="Google Shape;440;p61"/>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41" name="Google Shape;441;p61"/>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42" name="Google Shape;442;p61"/>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SPLITTING - TYPE</a:t>
            </a:r>
            <a:endParaRPr sz="2400">
              <a:latin typeface="Comfortaa"/>
              <a:ea typeface="Comfortaa"/>
              <a:cs typeface="Comfortaa"/>
              <a:sym typeface="Comfortaa"/>
            </a:endParaRPr>
          </a:p>
        </p:txBody>
      </p:sp>
      <p:pic>
        <p:nvPicPr>
          <p:cNvPr id="443" name="Google Shape;443;p61"/>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44" name="Google Shape;444;p61"/>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45" name="Google Shape;445;p61"/>
          <p:cNvSpPr txBox="1"/>
          <p:nvPr/>
        </p:nvSpPr>
        <p:spPr>
          <a:xfrm>
            <a:off x="1826850" y="4266925"/>
            <a:ext cx="113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0.9885</a:t>
            </a:r>
            <a:endParaRPr sz="1200">
              <a:latin typeface="Comfortaa"/>
              <a:ea typeface="Comfortaa"/>
              <a:cs typeface="Comfortaa"/>
              <a:sym typeface="Comfortaa"/>
            </a:endParaRPr>
          </a:p>
        </p:txBody>
      </p:sp>
      <p:sp>
        <p:nvSpPr>
          <p:cNvPr id="446" name="Google Shape;446;p61"/>
          <p:cNvSpPr txBox="1"/>
          <p:nvPr/>
        </p:nvSpPr>
        <p:spPr>
          <a:xfrm>
            <a:off x="6272388" y="4266925"/>
            <a:ext cx="1184006"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dirty="0">
                <a:latin typeface="Comfortaa"/>
                <a:ea typeface="Comfortaa"/>
                <a:cs typeface="Comfortaa"/>
                <a:sym typeface="Comfortaa"/>
              </a:rPr>
              <a:t>AUC</a:t>
            </a:r>
            <a:r>
              <a:rPr lang="it" sz="1200" dirty="0">
                <a:latin typeface="Comfortaa"/>
                <a:ea typeface="Comfortaa"/>
                <a:cs typeface="Comfortaa"/>
                <a:sym typeface="Comfortaa"/>
              </a:rPr>
              <a:t>: 0.9942</a:t>
            </a:r>
            <a:endParaRPr sz="1200" dirty="0">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2"/>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52" name="Google Shape;452;p62"/>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53" name="Google Shape;453;p62"/>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54" name="Google Shape;454;p62"/>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CROSS VALIDATION - TYPE</a:t>
            </a:r>
            <a:endParaRPr sz="2400">
              <a:latin typeface="Comfortaa"/>
              <a:ea typeface="Comfortaa"/>
              <a:cs typeface="Comfortaa"/>
              <a:sym typeface="Comfortaa"/>
            </a:endParaRPr>
          </a:p>
        </p:txBody>
      </p:sp>
      <p:pic>
        <p:nvPicPr>
          <p:cNvPr id="455" name="Google Shape;455;p62"/>
          <p:cNvPicPr preferRelativeResize="0"/>
          <p:nvPr/>
        </p:nvPicPr>
        <p:blipFill>
          <a:blip r:embed="rId3">
            <a:alphaModFix/>
          </a:blip>
          <a:stretch>
            <a:fillRect/>
          </a:stretch>
        </p:blipFill>
        <p:spPr>
          <a:xfrm>
            <a:off x="918000" y="1742400"/>
            <a:ext cx="2328353" cy="2160000"/>
          </a:xfrm>
          <a:prstGeom prst="rect">
            <a:avLst/>
          </a:prstGeom>
          <a:noFill/>
          <a:ln>
            <a:noFill/>
          </a:ln>
        </p:spPr>
      </p:pic>
      <p:pic>
        <p:nvPicPr>
          <p:cNvPr id="456" name="Google Shape;456;p62"/>
          <p:cNvPicPr preferRelativeResize="0"/>
          <p:nvPr/>
        </p:nvPicPr>
        <p:blipFill>
          <a:blip r:embed="rId4">
            <a:alphaModFix/>
          </a:blip>
          <a:stretch>
            <a:fillRect/>
          </a:stretch>
        </p:blipFill>
        <p:spPr>
          <a:xfrm>
            <a:off x="5328000" y="1742400"/>
            <a:ext cx="2328353" cy="2160000"/>
          </a:xfrm>
          <a:prstGeom prst="rect">
            <a:avLst/>
          </a:prstGeom>
          <a:noFill/>
          <a:ln>
            <a:noFill/>
          </a:ln>
        </p:spPr>
      </p:pic>
      <p:graphicFrame>
        <p:nvGraphicFramePr>
          <p:cNvPr id="457" name="Google Shape;457;p62"/>
          <p:cNvGraphicFramePr/>
          <p:nvPr/>
        </p:nvGraphicFramePr>
        <p:xfrm>
          <a:off x="51566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0.9712</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0.9683</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0.9742</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0.9713</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58" name="Google Shape;458;p62"/>
          <p:cNvGraphicFramePr/>
          <p:nvPr/>
        </p:nvGraphicFramePr>
        <p:xfrm>
          <a:off x="722375" y="4069000"/>
          <a:ext cx="3315050" cy="762000"/>
        </p:xfrm>
        <a:graphic>
          <a:graphicData uri="http://schemas.openxmlformats.org/drawingml/2006/table">
            <a:tbl>
              <a:tblPr>
                <a:noFill/>
                <a:tableStyleId>{2F45DF85-E8B1-4206-B9DC-01794D365360}</a:tableStyleId>
              </a:tblPr>
              <a:tblGrid>
                <a:gridCol w="1657525">
                  <a:extLst>
                    <a:ext uri="{9D8B030D-6E8A-4147-A177-3AD203B41FA5}">
                      <a16:colId xmlns:a16="http://schemas.microsoft.com/office/drawing/2014/main" val="20000"/>
                    </a:ext>
                  </a:extLst>
                </a:gridCol>
                <a:gridCol w="16575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t" sz="1200" b="1">
                          <a:latin typeface="Comfortaa"/>
                          <a:ea typeface="Comfortaa"/>
                          <a:cs typeface="Comfortaa"/>
                          <a:sym typeface="Comfortaa"/>
                        </a:rPr>
                        <a:t>Accuracy</a:t>
                      </a:r>
                      <a:r>
                        <a:rPr lang="it" sz="1200">
                          <a:latin typeface="Comfortaa"/>
                          <a:ea typeface="Comfortaa"/>
                          <a:cs typeface="Comfortaa"/>
                          <a:sym typeface="Comfortaa"/>
                        </a:rPr>
                        <a:t>: 0.9500</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Precision</a:t>
                      </a:r>
                      <a:r>
                        <a:rPr lang="it" sz="1200">
                          <a:latin typeface="Comfortaa"/>
                          <a:ea typeface="Comfortaa"/>
                          <a:cs typeface="Comfortaa"/>
                          <a:sym typeface="Comfortaa"/>
                        </a:rPr>
                        <a:t>: 0.9405</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t" sz="1200" b="1">
                          <a:latin typeface="Comfortaa"/>
                          <a:ea typeface="Comfortaa"/>
                          <a:cs typeface="Comfortaa"/>
                          <a:sym typeface="Comfortaa"/>
                        </a:rPr>
                        <a:t>Recall</a:t>
                      </a:r>
                      <a:r>
                        <a:rPr lang="it" sz="1200">
                          <a:latin typeface="Comfortaa"/>
                          <a:ea typeface="Comfortaa"/>
                          <a:cs typeface="Comfortaa"/>
                          <a:sym typeface="Comfortaa"/>
                        </a:rPr>
                        <a:t>: 0.9608</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it" sz="1200" b="1">
                          <a:latin typeface="Comfortaa"/>
                          <a:ea typeface="Comfortaa"/>
                          <a:cs typeface="Comfortaa"/>
                          <a:sym typeface="Comfortaa"/>
                        </a:rPr>
                        <a:t>F1-Score</a:t>
                      </a:r>
                      <a:r>
                        <a:rPr lang="it" sz="1200">
                          <a:latin typeface="Comfortaa"/>
                          <a:ea typeface="Comfortaa"/>
                          <a:cs typeface="Comfortaa"/>
                          <a:sym typeface="Comfortaa"/>
                        </a:rPr>
                        <a:t>: 0.9505</a:t>
                      </a:r>
                      <a:endParaRPr sz="1200">
                        <a:latin typeface="Comfortaa"/>
                        <a:ea typeface="Comfortaa"/>
                        <a:cs typeface="Comfortaa"/>
                        <a:sym typeface="Comforta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3"/>
          <p:cNvSpPr txBox="1">
            <a:spLocks noGrp="1"/>
          </p:cNvSpPr>
          <p:nvPr>
            <p:ph type="title" idx="4294967295"/>
          </p:nvPr>
        </p:nvSpPr>
        <p:spPr>
          <a:xfrm>
            <a:off x="699900" y="1072888"/>
            <a:ext cx="3337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64" name="Google Shape;464;p63"/>
          <p:cNvCxnSpPr/>
          <p:nvPr/>
        </p:nvCxnSpPr>
        <p:spPr>
          <a:xfrm>
            <a:off x="4572000" y="1273375"/>
            <a:ext cx="0" cy="3191100"/>
          </a:xfrm>
          <a:prstGeom prst="straightConnector1">
            <a:avLst/>
          </a:prstGeom>
          <a:noFill/>
          <a:ln w="9525" cap="flat" cmpd="sng">
            <a:solidFill>
              <a:schemeClr val="dk1"/>
            </a:solidFill>
            <a:prstDash val="solid"/>
            <a:round/>
            <a:headEnd type="none" w="med" len="med"/>
            <a:tailEnd type="none" w="med" len="med"/>
          </a:ln>
        </p:spPr>
      </p:cxnSp>
      <p:sp>
        <p:nvSpPr>
          <p:cNvPr id="465" name="Google Shape;465;p63"/>
          <p:cNvSpPr txBox="1">
            <a:spLocks noGrp="1"/>
          </p:cNvSpPr>
          <p:nvPr>
            <p:ph type="title" idx="4294967295"/>
          </p:nvPr>
        </p:nvSpPr>
        <p:spPr>
          <a:xfrm>
            <a:off x="5106600" y="1072888"/>
            <a:ext cx="34152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66" name="Google Shape;466;p63"/>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RISULTATI CROSS VALIDATION - TYPE</a:t>
            </a:r>
            <a:endParaRPr sz="2400">
              <a:latin typeface="Comfortaa"/>
              <a:ea typeface="Comfortaa"/>
              <a:cs typeface="Comfortaa"/>
              <a:sym typeface="Comfortaa"/>
            </a:endParaRPr>
          </a:p>
        </p:txBody>
      </p:sp>
      <p:pic>
        <p:nvPicPr>
          <p:cNvPr id="467" name="Google Shape;467;p63"/>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68" name="Google Shape;468;p63"/>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69" name="Google Shape;469;p63"/>
          <p:cNvSpPr txBox="1"/>
          <p:nvPr/>
        </p:nvSpPr>
        <p:spPr>
          <a:xfrm>
            <a:off x="6272388" y="4266925"/>
            <a:ext cx="113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dirty="0">
                <a:latin typeface="Comfortaa"/>
                <a:ea typeface="Comfortaa"/>
                <a:cs typeface="Comfortaa"/>
                <a:sym typeface="Comfortaa"/>
              </a:rPr>
              <a:t>AUC</a:t>
            </a:r>
            <a:r>
              <a:rPr lang="it" sz="1200" dirty="0">
                <a:latin typeface="Comfortaa"/>
                <a:ea typeface="Comfortaa"/>
                <a:cs typeface="Comfortaa"/>
                <a:sym typeface="Comfortaa"/>
              </a:rPr>
              <a:t>: 0.9938</a:t>
            </a:r>
            <a:endParaRPr sz="1200" dirty="0">
              <a:latin typeface="Comfortaa"/>
              <a:ea typeface="Comfortaa"/>
              <a:cs typeface="Comfortaa"/>
              <a:sym typeface="Comfortaa"/>
            </a:endParaRPr>
          </a:p>
        </p:txBody>
      </p:sp>
      <p:sp>
        <p:nvSpPr>
          <p:cNvPr id="470" name="Google Shape;470;p63"/>
          <p:cNvSpPr txBox="1"/>
          <p:nvPr/>
        </p:nvSpPr>
        <p:spPr>
          <a:xfrm>
            <a:off x="1826850" y="4266925"/>
            <a:ext cx="113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latin typeface="Comfortaa"/>
                <a:ea typeface="Comfortaa"/>
                <a:cs typeface="Comfortaa"/>
                <a:sym typeface="Comfortaa"/>
              </a:rPr>
              <a:t>AUC</a:t>
            </a:r>
            <a:r>
              <a:rPr lang="it" sz="1200">
                <a:latin typeface="Comfortaa"/>
                <a:ea typeface="Comfortaa"/>
                <a:cs typeface="Comfortaa"/>
                <a:sym typeface="Comfortaa"/>
              </a:rPr>
              <a:t>: 0.9861</a:t>
            </a:r>
            <a:endParaRPr sz="1200">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4"/>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CONCLUSIONI</a:t>
            </a:r>
            <a:endParaRPr sz="2400">
              <a:latin typeface="Comfortaa"/>
              <a:ea typeface="Comfortaa"/>
              <a:cs typeface="Comfortaa"/>
              <a:sym typeface="Comfortaa"/>
            </a:endParaRPr>
          </a:p>
        </p:txBody>
      </p:sp>
      <p:sp>
        <p:nvSpPr>
          <p:cNvPr id="476" name="Google Shape;476;p64"/>
          <p:cNvSpPr txBox="1">
            <a:spLocks noGrp="1"/>
          </p:cNvSpPr>
          <p:nvPr>
            <p:ph type="body" idx="4294967295"/>
          </p:nvPr>
        </p:nvSpPr>
        <p:spPr>
          <a:xfrm>
            <a:off x="722375" y="1216125"/>
            <a:ext cx="7708500" cy="25983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Si può notare come entrambi i modelli riportino valori simili tra loro per tutti gli studi effettuati.</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In particolare, il modello riguardante la rete neurale restituisce esiti leggermente migliori in cambio, però, di un maggior tempo computazionale rispetto al modello bayesiano.</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0"/>
              </a:spcAft>
              <a:buNone/>
            </a:pPr>
            <a:r>
              <a:rPr lang="it" sz="1200">
                <a:solidFill>
                  <a:srgbClr val="2E2E2E"/>
                </a:solidFill>
                <a:latin typeface="Comfortaa"/>
                <a:ea typeface="Comfortaa"/>
                <a:cs typeface="Comfortaa"/>
                <a:sym typeface="Comfortaa"/>
              </a:rPr>
              <a:t>Una particolare attenzione va posta sui risultati della cross-validation che non si allontanano troppo dai valori ottenuti dallo splitting.</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I valori ottenuti per le due ricerche rispecchiano le aspettative che ci eravamo posti sin dall’inizio. Difatti, la tipologia di vino risulta molto più deducibile dati i suoi elementi fisico-chimici rispetto alla sua qualità, la quale è principalmente condizionata da un parere umano e soggettivo.</a:t>
            </a:r>
            <a:endParaRPr sz="1200">
              <a:solidFill>
                <a:srgbClr val="2E2E2E"/>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body" idx="4294967295"/>
          </p:nvPr>
        </p:nvSpPr>
        <p:spPr>
          <a:xfrm>
            <a:off x="722375" y="1216125"/>
            <a:ext cx="7708500" cy="12438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I dati utilizzati, prelevati da due dataset distinti, rappresentano le informazioni relative alle varianti del vino portoghese </a:t>
            </a:r>
            <a:r>
              <a:rPr lang="it" sz="1200" i="1">
                <a:solidFill>
                  <a:srgbClr val="2E2E2E"/>
                </a:solidFill>
                <a:latin typeface="Comfortaa"/>
                <a:ea typeface="Comfortaa"/>
                <a:cs typeface="Comfortaa"/>
                <a:sym typeface="Comfortaa"/>
              </a:rPr>
              <a:t>Vinho Verde</a:t>
            </a:r>
            <a:r>
              <a:rPr lang="it" sz="1200">
                <a:solidFill>
                  <a:srgbClr val="2E2E2E"/>
                </a:solidFill>
                <a:latin typeface="Comfortaa"/>
                <a:ea typeface="Comfortaa"/>
                <a:cs typeface="Comfortaa"/>
                <a:sym typeface="Comfortaa"/>
              </a:rPr>
              <a:t> raccolte tra il Maggio 2004 e il Febbraio 2007.</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L’analisi si concentrerà sugli elementi fisico-chimici utilizzati e al grado di qualità espresso in un valore compreso tra 0 (bassissima qualità) e 10 (altissima qualità).</a:t>
            </a:r>
            <a:endParaRPr sz="1200">
              <a:solidFill>
                <a:srgbClr val="2E2E2E"/>
              </a:solidFill>
              <a:latin typeface="Comfortaa"/>
              <a:ea typeface="Comfortaa"/>
              <a:cs typeface="Comfortaa"/>
              <a:sym typeface="Comfortaa"/>
            </a:endParaRPr>
          </a:p>
        </p:txBody>
      </p:sp>
      <p:pic>
        <p:nvPicPr>
          <p:cNvPr id="274" name="Google Shape;274;p43"/>
          <p:cNvPicPr preferRelativeResize="0"/>
          <p:nvPr/>
        </p:nvPicPr>
        <p:blipFill>
          <a:blip r:embed="rId3">
            <a:alphaModFix/>
          </a:blip>
          <a:stretch>
            <a:fillRect/>
          </a:stretch>
        </p:blipFill>
        <p:spPr>
          <a:xfrm>
            <a:off x="722374" y="2747800"/>
            <a:ext cx="4673976" cy="2161325"/>
          </a:xfrm>
          <a:prstGeom prst="rect">
            <a:avLst/>
          </a:prstGeom>
          <a:noFill/>
          <a:ln>
            <a:noFill/>
          </a:ln>
        </p:spPr>
      </p:pic>
      <p:pic>
        <p:nvPicPr>
          <p:cNvPr id="275" name="Google Shape;275;p43"/>
          <p:cNvPicPr preferRelativeResize="0"/>
          <p:nvPr/>
        </p:nvPicPr>
        <p:blipFill>
          <a:blip r:embed="rId4">
            <a:alphaModFix/>
          </a:blip>
          <a:stretch>
            <a:fillRect/>
          </a:stretch>
        </p:blipFill>
        <p:spPr>
          <a:xfrm>
            <a:off x="6400024" y="2748463"/>
            <a:ext cx="2206926" cy="2160000"/>
          </a:xfrm>
          <a:prstGeom prst="rect">
            <a:avLst/>
          </a:prstGeom>
          <a:noFill/>
          <a:ln>
            <a:noFill/>
          </a:ln>
        </p:spPr>
      </p:pic>
      <p:sp>
        <p:nvSpPr>
          <p:cNvPr id="276" name="Google Shape;276;p43"/>
          <p:cNvSpPr/>
          <p:nvPr/>
        </p:nvSpPr>
        <p:spPr>
          <a:xfrm>
            <a:off x="5439425" y="3720163"/>
            <a:ext cx="700800" cy="216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3"/>
          <p:cNvSpPr txBox="1">
            <a:spLocks noGrp="1"/>
          </p:cNvSpPr>
          <p:nvPr>
            <p:ph type="title" idx="4294967295"/>
          </p:nvPr>
        </p:nvSpPr>
        <p:spPr>
          <a:xfrm>
            <a:off x="722375" y="539500"/>
            <a:ext cx="55770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STRUTTURA DEL DATASET</a:t>
            </a:r>
            <a:endParaRPr sz="24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ATTRIBUTI</a:t>
            </a:r>
            <a:endParaRPr sz="2400">
              <a:latin typeface="Comfortaa"/>
              <a:ea typeface="Comfortaa"/>
              <a:cs typeface="Comfortaa"/>
              <a:sym typeface="Comfortaa"/>
            </a:endParaRPr>
          </a:p>
        </p:txBody>
      </p:sp>
      <p:sp>
        <p:nvSpPr>
          <p:cNvPr id="283" name="Google Shape;283;p44"/>
          <p:cNvSpPr txBox="1">
            <a:spLocks noGrp="1"/>
          </p:cNvSpPr>
          <p:nvPr>
            <p:ph type="body" idx="4294967295"/>
          </p:nvPr>
        </p:nvSpPr>
        <p:spPr>
          <a:xfrm>
            <a:off x="722375" y="1216125"/>
            <a:ext cx="7708500" cy="6096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1200"/>
              </a:spcAft>
              <a:buNone/>
            </a:pPr>
            <a:r>
              <a:rPr lang="it" sz="1200">
                <a:solidFill>
                  <a:srgbClr val="2E2E2E"/>
                </a:solidFill>
                <a:latin typeface="Comfortaa"/>
                <a:ea typeface="Comfortaa"/>
                <a:cs typeface="Comfortaa"/>
                <a:sym typeface="Comfortaa"/>
              </a:rPr>
              <a:t>Il dataset è composto da 12 attributi tutti rappresentati in valori numerici reali, eccetto per il grado di qualità espresso in forma di intero.</a:t>
            </a:r>
            <a:endParaRPr/>
          </a:p>
        </p:txBody>
      </p:sp>
      <p:pic>
        <p:nvPicPr>
          <p:cNvPr id="284" name="Google Shape;284;p44"/>
          <p:cNvPicPr preferRelativeResize="0"/>
          <p:nvPr/>
        </p:nvPicPr>
        <p:blipFill>
          <a:blip r:embed="rId3">
            <a:alphaModFix/>
          </a:blip>
          <a:stretch>
            <a:fillRect/>
          </a:stretch>
        </p:blipFill>
        <p:spPr>
          <a:xfrm>
            <a:off x="1863203" y="1950400"/>
            <a:ext cx="5417593" cy="3007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MODIFICA FEATURES</a:t>
            </a:r>
            <a:endParaRPr sz="2400">
              <a:latin typeface="Comfortaa"/>
              <a:ea typeface="Comfortaa"/>
              <a:cs typeface="Comfortaa"/>
              <a:sym typeface="Comfortaa"/>
            </a:endParaRPr>
          </a:p>
        </p:txBody>
      </p:sp>
      <p:sp>
        <p:nvSpPr>
          <p:cNvPr id="290" name="Google Shape;290;p45"/>
          <p:cNvSpPr txBox="1">
            <a:spLocks noGrp="1"/>
          </p:cNvSpPr>
          <p:nvPr>
            <p:ph type="body" idx="4294967295"/>
          </p:nvPr>
        </p:nvSpPr>
        <p:spPr>
          <a:xfrm>
            <a:off x="722375" y="1209400"/>
            <a:ext cx="7708500" cy="1637700"/>
          </a:xfrm>
          <a:prstGeom prst="rect">
            <a:avLst/>
          </a:prstGeom>
          <a:solidFill>
            <a:schemeClr val="lt1"/>
          </a:solid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Dato l’obiettivo di una classificazione binaria, le features di target sono state rielaborate.</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0"/>
              </a:spcAft>
              <a:buNone/>
            </a:pPr>
            <a:r>
              <a:rPr lang="it" sz="1200">
                <a:solidFill>
                  <a:srgbClr val="2E2E2E"/>
                </a:solidFill>
                <a:latin typeface="Comfortaa"/>
                <a:ea typeface="Comfortaa"/>
                <a:cs typeface="Comfortaa"/>
                <a:sym typeface="Comfortaa"/>
              </a:rPr>
              <a:t>I dati riguardanti la qualità sono stati suddivisi in “bad” (cattivo) e in “good” (buono) seguendo la logica della votazione scolastica. A seguito di questa modifica, la colonna </a:t>
            </a:r>
            <a:r>
              <a:rPr lang="it" sz="1200" b="1">
                <a:solidFill>
                  <a:srgbClr val="2E2E2E"/>
                </a:solidFill>
                <a:latin typeface="Comfortaa"/>
                <a:ea typeface="Comfortaa"/>
                <a:cs typeface="Comfortaa"/>
                <a:sym typeface="Comfortaa"/>
              </a:rPr>
              <a:t>Quality </a:t>
            </a:r>
            <a:r>
              <a:rPr lang="it" sz="1200">
                <a:solidFill>
                  <a:srgbClr val="2E2E2E"/>
                </a:solidFill>
                <a:latin typeface="Comfortaa"/>
                <a:ea typeface="Comfortaa"/>
                <a:cs typeface="Comfortaa"/>
                <a:sym typeface="Comfortaa"/>
              </a:rPr>
              <a:t>è stata ridenominata </a:t>
            </a:r>
            <a:r>
              <a:rPr lang="it" sz="1200" b="1">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Successivamente, è stata aggiunta la colonna </a:t>
            </a:r>
            <a:r>
              <a:rPr lang="it" sz="1200" b="1">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 riguardante la variante di vino.</a:t>
            </a:r>
            <a:endParaRPr sz="1200">
              <a:solidFill>
                <a:srgbClr val="2E2E2E"/>
              </a:solidFill>
              <a:latin typeface="Comfortaa"/>
              <a:ea typeface="Comfortaa"/>
              <a:cs typeface="Comfortaa"/>
              <a:sym typeface="Comfortaa"/>
            </a:endParaRPr>
          </a:p>
        </p:txBody>
      </p:sp>
      <p:pic>
        <p:nvPicPr>
          <p:cNvPr id="291" name="Google Shape;291;p45"/>
          <p:cNvPicPr preferRelativeResize="0"/>
          <p:nvPr/>
        </p:nvPicPr>
        <p:blipFill>
          <a:blip r:embed="rId3">
            <a:alphaModFix/>
          </a:blip>
          <a:stretch>
            <a:fillRect/>
          </a:stretch>
        </p:blipFill>
        <p:spPr>
          <a:xfrm>
            <a:off x="2188375" y="2847100"/>
            <a:ext cx="4776498" cy="229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DOWNSAMPLING DEI DATASET</a:t>
            </a:r>
            <a:endParaRPr sz="2400">
              <a:latin typeface="Comfortaa"/>
              <a:ea typeface="Comfortaa"/>
              <a:cs typeface="Comfortaa"/>
              <a:sym typeface="Comfortaa"/>
            </a:endParaRPr>
          </a:p>
        </p:txBody>
      </p:sp>
      <p:sp>
        <p:nvSpPr>
          <p:cNvPr id="297" name="Google Shape;297;p46"/>
          <p:cNvSpPr txBox="1">
            <a:spLocks noGrp="1"/>
          </p:cNvSpPr>
          <p:nvPr>
            <p:ph type="body" idx="4294967295"/>
          </p:nvPr>
        </p:nvSpPr>
        <p:spPr>
          <a:xfrm>
            <a:off x="722375" y="1216125"/>
            <a:ext cx="7708500" cy="1243800"/>
          </a:xfrm>
          <a:prstGeom prst="rect">
            <a:avLst/>
          </a:prstGeom>
          <a:solidFill>
            <a:schemeClr val="lt1"/>
          </a:solid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Poiché il dataset presenta uno sbilanciamento dei valori di target, è stata svolta un’operazione di downsampling delle istanze in maniera casuale alle features </a:t>
            </a:r>
            <a:r>
              <a:rPr lang="it" sz="1200" b="1">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 e </a:t>
            </a:r>
            <a:r>
              <a:rPr lang="it" sz="1200" b="1">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Dati i due obiettivi distinti della ricerca, per svolgere l’operazione di downsampling sono stati creati due dataset su cui effettuare i futuri studi.</a:t>
            </a:r>
            <a:endParaRPr sz="1200">
              <a:solidFill>
                <a:srgbClr val="2E2E2E"/>
              </a:solidFill>
              <a:latin typeface="Comfortaa"/>
              <a:ea typeface="Comfortaa"/>
              <a:cs typeface="Comfortaa"/>
              <a:sym typeface="Comfortaa"/>
            </a:endParaRPr>
          </a:p>
        </p:txBody>
      </p:sp>
      <p:pic>
        <p:nvPicPr>
          <p:cNvPr id="298" name="Google Shape;298;p46"/>
          <p:cNvPicPr preferRelativeResize="0"/>
          <p:nvPr/>
        </p:nvPicPr>
        <p:blipFill>
          <a:blip r:embed="rId3">
            <a:alphaModFix/>
          </a:blip>
          <a:stretch>
            <a:fillRect/>
          </a:stretch>
        </p:blipFill>
        <p:spPr>
          <a:xfrm>
            <a:off x="2192325" y="2846700"/>
            <a:ext cx="4768594" cy="229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2"/>
        <p:cNvGrpSpPr/>
        <p:nvPr/>
      </p:nvGrpSpPr>
      <p:grpSpPr>
        <a:xfrm>
          <a:off x="0" y="0"/>
          <a:ext cx="0" cy="0"/>
          <a:chOff x="0" y="0"/>
          <a:chExt cx="0" cy="0"/>
        </a:xfrm>
      </p:grpSpPr>
      <p:sp>
        <p:nvSpPr>
          <p:cNvPr id="303" name="Google Shape;303;p47"/>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MATRICE DI CORRELAZIONE</a:t>
            </a:r>
            <a:endParaRPr sz="2400">
              <a:latin typeface="Comfortaa"/>
              <a:ea typeface="Comfortaa"/>
              <a:cs typeface="Comfortaa"/>
              <a:sym typeface="Comfortaa"/>
            </a:endParaRPr>
          </a:p>
        </p:txBody>
      </p:sp>
      <p:sp>
        <p:nvSpPr>
          <p:cNvPr id="304" name="Google Shape;304;p47"/>
          <p:cNvSpPr txBox="1">
            <a:spLocks noGrp="1"/>
          </p:cNvSpPr>
          <p:nvPr>
            <p:ph type="body" idx="4294967295"/>
          </p:nvPr>
        </p:nvSpPr>
        <p:spPr>
          <a:xfrm>
            <a:off x="722375" y="1209400"/>
            <a:ext cx="3495000" cy="26844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La matrice di correlazione è una tabella quadrata che mostra i coefficienti di correlazione tra le varie coppie di features.</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Dati i coefficienti ottenuti in funzione degli attributi di target, ci si aspetterà che i modelli selezionati faranno molta più fatica a classificare i valori della feature </a:t>
            </a:r>
            <a:r>
              <a:rPr lang="it" sz="1200" b="1">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 rispetto a quelli di </a:t>
            </a:r>
            <a:r>
              <a:rPr lang="it" sz="1200" b="1">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a:t>
            </a:r>
            <a:endParaRPr/>
          </a:p>
        </p:txBody>
      </p:sp>
      <p:pic>
        <p:nvPicPr>
          <p:cNvPr id="305" name="Google Shape;305;p47"/>
          <p:cNvPicPr preferRelativeResize="0"/>
          <p:nvPr/>
        </p:nvPicPr>
        <p:blipFill>
          <a:blip r:embed="rId3">
            <a:alphaModFix/>
          </a:blip>
          <a:stretch>
            <a:fillRect/>
          </a:stretch>
        </p:blipFill>
        <p:spPr>
          <a:xfrm>
            <a:off x="4935875" y="1209400"/>
            <a:ext cx="3495000" cy="349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PRINCIPAL COMPONENT ANALYSIS</a:t>
            </a:r>
            <a:endParaRPr sz="2400">
              <a:latin typeface="Comfortaa"/>
              <a:ea typeface="Comfortaa"/>
              <a:cs typeface="Comfortaa"/>
              <a:sym typeface="Comfortaa"/>
            </a:endParaRPr>
          </a:p>
        </p:txBody>
      </p:sp>
      <p:sp>
        <p:nvSpPr>
          <p:cNvPr id="311" name="Google Shape;311;p48"/>
          <p:cNvSpPr txBox="1">
            <a:spLocks noGrp="1"/>
          </p:cNvSpPr>
          <p:nvPr>
            <p:ph type="body" idx="4294967295"/>
          </p:nvPr>
        </p:nvSpPr>
        <p:spPr>
          <a:xfrm>
            <a:off x="722375" y="1209400"/>
            <a:ext cx="7409100" cy="3066000"/>
          </a:xfrm>
          <a:prstGeom prst="rect">
            <a:avLst/>
          </a:prstGeom>
          <a:solidFill>
            <a:schemeClr val="lt1"/>
          </a:solid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La PCA si pone l’obiettivo di individuare le features più significative, ossia quelle in grado di descrivere al meglio il dataset in questione, senza condizionare particolarmente il risultato finale dell’analisi e delle predizioni.</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0"/>
              </a:spcAft>
              <a:buNone/>
            </a:pPr>
            <a:r>
              <a:rPr lang="it" sz="1200">
                <a:solidFill>
                  <a:srgbClr val="2E2E2E"/>
                </a:solidFill>
                <a:latin typeface="Comfortaa"/>
                <a:ea typeface="Comfortaa"/>
                <a:cs typeface="Comfortaa"/>
                <a:sym typeface="Comfortaa"/>
              </a:rPr>
              <a:t>Per la selezione delle feature principali,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bisogna analizzare gli autovalori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ottenuti dal calcolo della PCA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rispettando determinati criteri:</a:t>
            </a:r>
            <a:endParaRPr sz="1200">
              <a:solidFill>
                <a:srgbClr val="2E2E2E"/>
              </a:solidFill>
              <a:latin typeface="Comfortaa"/>
              <a:ea typeface="Comfortaa"/>
              <a:cs typeface="Comfortaa"/>
              <a:sym typeface="Comfortaa"/>
            </a:endParaRPr>
          </a:p>
          <a:p>
            <a:pPr marL="457200" lvl="0" indent="-304800" algn="l" rtl="0">
              <a:lnSpc>
                <a:spcPct val="100000"/>
              </a:lnSpc>
              <a:spcBef>
                <a:spcPts val="1200"/>
              </a:spcBef>
              <a:spcAft>
                <a:spcPts val="0"/>
              </a:spcAft>
              <a:buClr>
                <a:srgbClr val="2E2E2E"/>
              </a:buClr>
              <a:buSzPts val="1200"/>
              <a:buFont typeface="Comfortaa"/>
              <a:buChar char="●"/>
            </a:pPr>
            <a:r>
              <a:rPr lang="it" sz="1200">
                <a:solidFill>
                  <a:srgbClr val="2E2E2E"/>
                </a:solidFill>
                <a:latin typeface="Comfortaa"/>
                <a:ea typeface="Comfortaa"/>
                <a:cs typeface="Comfortaa"/>
                <a:sym typeface="Comfortaa"/>
              </a:rPr>
              <a:t>Autovalore maggiore di 1</a:t>
            </a:r>
            <a:endParaRPr sz="1200">
              <a:solidFill>
                <a:srgbClr val="2E2E2E"/>
              </a:solidFill>
              <a:latin typeface="Comfortaa"/>
              <a:ea typeface="Comfortaa"/>
              <a:cs typeface="Comfortaa"/>
              <a:sym typeface="Comfortaa"/>
            </a:endParaRPr>
          </a:p>
          <a:p>
            <a:pPr marL="457200" lvl="0" indent="-304800" algn="l" rtl="0">
              <a:lnSpc>
                <a:spcPct val="100000"/>
              </a:lnSpc>
              <a:spcBef>
                <a:spcPts val="1200"/>
              </a:spcBef>
              <a:spcAft>
                <a:spcPts val="1200"/>
              </a:spcAft>
              <a:buClr>
                <a:srgbClr val="2E2E2E"/>
              </a:buClr>
              <a:buSzPts val="1200"/>
              <a:buFont typeface="Comfortaa"/>
              <a:buChar char="●"/>
            </a:pPr>
            <a:r>
              <a:rPr lang="it" sz="1200">
                <a:solidFill>
                  <a:srgbClr val="2E2E2E"/>
                </a:solidFill>
                <a:latin typeface="Comfortaa"/>
                <a:ea typeface="Comfortaa"/>
                <a:cs typeface="Comfortaa"/>
                <a:sym typeface="Comfortaa"/>
              </a:rPr>
              <a:t>Varianza totale spiegata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superiore del 70%</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p:txBody>
      </p:sp>
      <p:pic>
        <p:nvPicPr>
          <p:cNvPr id="312" name="Google Shape;312;p48"/>
          <p:cNvPicPr preferRelativeResize="0"/>
          <p:nvPr/>
        </p:nvPicPr>
        <p:blipFill>
          <a:blip r:embed="rId3">
            <a:alphaModFix/>
          </a:blip>
          <a:stretch>
            <a:fillRect/>
          </a:stretch>
        </p:blipFill>
        <p:spPr>
          <a:xfrm>
            <a:off x="4453900" y="2059000"/>
            <a:ext cx="3976980" cy="277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9"/>
          <p:cNvSpPr txBox="1">
            <a:spLocks noGrp="1"/>
          </p:cNvSpPr>
          <p:nvPr>
            <p:ph type="title" idx="4294967295"/>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sz="2400">
                <a:latin typeface="Comfortaa"/>
                <a:ea typeface="Comfortaa"/>
                <a:cs typeface="Comfortaa"/>
                <a:sym typeface="Comfortaa"/>
              </a:rPr>
              <a:t>CALCOLO PCA</a:t>
            </a:r>
            <a:endParaRPr sz="2400">
              <a:latin typeface="Comfortaa"/>
              <a:ea typeface="Comfortaa"/>
              <a:cs typeface="Comfortaa"/>
              <a:sym typeface="Comfortaa"/>
            </a:endParaRPr>
          </a:p>
        </p:txBody>
      </p:sp>
      <p:pic>
        <p:nvPicPr>
          <p:cNvPr id="318" name="Google Shape;318;p49"/>
          <p:cNvPicPr preferRelativeResize="0"/>
          <p:nvPr/>
        </p:nvPicPr>
        <p:blipFill>
          <a:blip r:embed="rId3">
            <a:alphaModFix/>
          </a:blip>
          <a:stretch>
            <a:fillRect/>
          </a:stretch>
        </p:blipFill>
        <p:spPr>
          <a:xfrm>
            <a:off x="1600200" y="2676575"/>
            <a:ext cx="5943600" cy="2209800"/>
          </a:xfrm>
          <a:prstGeom prst="rect">
            <a:avLst/>
          </a:prstGeom>
          <a:noFill/>
          <a:ln>
            <a:noFill/>
          </a:ln>
        </p:spPr>
      </p:pic>
      <p:sp>
        <p:nvSpPr>
          <p:cNvPr id="319" name="Google Shape;319;p49"/>
          <p:cNvSpPr txBox="1">
            <a:spLocks noGrp="1"/>
          </p:cNvSpPr>
          <p:nvPr>
            <p:ph type="body" idx="4294967295"/>
          </p:nvPr>
        </p:nvSpPr>
        <p:spPr>
          <a:xfrm>
            <a:off x="722375" y="1209400"/>
            <a:ext cx="7409100" cy="1243800"/>
          </a:xfrm>
          <a:prstGeom prst="rect">
            <a:avLst/>
          </a:prstGeom>
          <a:noFill/>
        </p:spPr>
        <p:txBody>
          <a:bodyPr spcFirstLastPara="1" wrap="square" lIns="91425" tIns="91425" rIns="91425" bIns="91425" anchor="ctr" anchorCtr="0">
            <a:spAutoFit/>
          </a:bodyPr>
          <a:lstStyle/>
          <a:p>
            <a:pPr marL="0" lvl="0" indent="0" algn="l" rtl="0">
              <a:lnSpc>
                <a:spcPct val="130000"/>
              </a:lnSpc>
              <a:spcBef>
                <a:spcPts val="0"/>
              </a:spcBef>
              <a:spcAft>
                <a:spcPts val="0"/>
              </a:spcAft>
              <a:buNone/>
            </a:pPr>
            <a:r>
              <a:rPr lang="it" sz="1200">
                <a:solidFill>
                  <a:srgbClr val="2E2E2E"/>
                </a:solidFill>
                <a:latin typeface="Comfortaa"/>
                <a:ea typeface="Comfortaa"/>
                <a:cs typeface="Comfortaa"/>
                <a:sym typeface="Comfortaa"/>
              </a:rPr>
              <a:t>Per accertarci dei risultati ottenuti, un metodo alternativo per determinare il numero di componenti principali è osservare i valori ottenuti dallo scree plot.</a:t>
            </a:r>
            <a:endParaRPr sz="1200">
              <a:solidFill>
                <a:srgbClr val="2E2E2E"/>
              </a:solidFill>
              <a:latin typeface="Comfortaa"/>
              <a:ea typeface="Comfortaa"/>
              <a:cs typeface="Comfortaa"/>
              <a:sym typeface="Comfortaa"/>
            </a:endParaRPr>
          </a:p>
          <a:p>
            <a:pPr marL="0" lvl="0" indent="0" algn="l" rtl="0">
              <a:lnSpc>
                <a:spcPct val="130000"/>
              </a:lnSpc>
              <a:spcBef>
                <a:spcPts val="1200"/>
              </a:spcBef>
              <a:spcAft>
                <a:spcPts val="1200"/>
              </a:spcAft>
              <a:buNone/>
            </a:pPr>
            <a:r>
              <a:rPr lang="it" sz="1200">
                <a:solidFill>
                  <a:srgbClr val="2E2E2E"/>
                </a:solidFill>
                <a:latin typeface="Comfortaa"/>
                <a:ea typeface="Comfortaa"/>
                <a:cs typeface="Comfortaa"/>
                <a:sym typeface="Comfortaa"/>
              </a:rPr>
              <a:t>Il risultato dall’analisi dello scree plot ci permette di rafforzare le informazioni ricavate dall’analisi degli autovalori.</a:t>
            </a:r>
            <a:endParaRPr sz="1200">
              <a:solidFill>
                <a:srgbClr val="2E2E2E"/>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Wine Workshop to Celebrate US National Red Wine Day by Slidesgo">
  <a:themeElements>
    <a:clrScheme name="Simple Light">
      <a:dk1>
        <a:srgbClr val="4C1130"/>
      </a:dk1>
      <a:lt1>
        <a:srgbClr val="FFFFFF"/>
      </a:lt1>
      <a:dk2>
        <a:srgbClr val="551C36"/>
      </a:dk2>
      <a:lt2>
        <a:srgbClr val="FFFFFF"/>
      </a:lt2>
      <a:accent1>
        <a:srgbClr val="F6EEE8"/>
      </a:accent1>
      <a:accent2>
        <a:srgbClr val="4C1130"/>
      </a:accent2>
      <a:accent3>
        <a:srgbClr val="741B47"/>
      </a:accent3>
      <a:accent4>
        <a:srgbClr val="A64D79"/>
      </a:accent4>
      <a:accent5>
        <a:srgbClr val="C27BA0"/>
      </a:accent5>
      <a:accent6>
        <a:srgbClr val="D5A6BD"/>
      </a:accent6>
      <a:hlink>
        <a:srgbClr val="4C1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1260</Words>
  <Application>Microsoft Office PowerPoint</Application>
  <PresentationFormat>Presentazione su schermo (16:9)</PresentationFormat>
  <Paragraphs>127</Paragraphs>
  <Slides>24</Slides>
  <Notes>24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24</vt:i4>
      </vt:variant>
    </vt:vector>
  </HeadingPairs>
  <TitlesOfParts>
    <vt:vector size="33" baseType="lpstr">
      <vt:lpstr>Gilda Display</vt:lpstr>
      <vt:lpstr>Playfair Display</vt:lpstr>
      <vt:lpstr>Comfortaa Light</vt:lpstr>
      <vt:lpstr>Arial</vt:lpstr>
      <vt:lpstr>Amiri</vt:lpstr>
      <vt:lpstr>Actor</vt:lpstr>
      <vt:lpstr>Comfortaa</vt:lpstr>
      <vt:lpstr>Alex Brush</vt:lpstr>
      <vt:lpstr>Wine Workshop to Celebrate US National Red Wine Day by Slidesgo</vt:lpstr>
      <vt:lpstr>HOMEMADE SOMMELIER</vt:lpstr>
      <vt:lpstr>CONTESTO</vt:lpstr>
      <vt:lpstr>STRUTTURA DEL DATASET</vt:lpstr>
      <vt:lpstr>ATTRIBUTI</vt:lpstr>
      <vt:lpstr>MODIFICA FEATURES</vt:lpstr>
      <vt:lpstr>DOWNSAMPLING DEI DATASET</vt:lpstr>
      <vt:lpstr>MATRICE DI CORRELAZIONE</vt:lpstr>
      <vt:lpstr>PRINCIPAL COMPONENT ANALYSIS</vt:lpstr>
      <vt:lpstr>CALCOLO PCA</vt:lpstr>
      <vt:lpstr>SCELTA ATTRIBUTI</vt:lpstr>
      <vt:lpstr>SCELTA ATTRIBUTI</vt:lpstr>
      <vt:lpstr>SCELTA ATTRIBUTI</vt:lpstr>
      <vt:lpstr>NAIVE BAYES</vt:lpstr>
      <vt:lpstr>SPLITTING</vt:lpstr>
      <vt:lpstr>METRICHE</vt:lpstr>
      <vt:lpstr>NAIVE BAYES</vt:lpstr>
      <vt:lpstr>NAIVE BAYES</vt:lpstr>
      <vt:lpstr>NAIVE BAYES</vt:lpstr>
      <vt:lpstr>NAIVE BAYES</vt:lpstr>
      <vt:lpstr>NAIVE BAYES</vt:lpstr>
      <vt:lpstr>NAIVE BAYES</vt:lpstr>
      <vt:lpstr>NAIVE BAYES</vt:lpstr>
      <vt:lpstr>NAIVE BAYES</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HOMEMADE SOMMELIER</dc:title>
  <cp:lastModifiedBy>Emanuele Papa</cp:lastModifiedBy>
  <cp:revision>1</cp:revision>
  <dcterms:modified xsi:type="dcterms:W3CDTF">2023-07-08T18:49:15Z</dcterms:modified>
</cp:coreProperties>
</file>